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4"/>
  </p:notesMasterIdLst>
  <p:sldIdLst>
    <p:sldId id="5748" r:id="rId2"/>
    <p:sldId id="5747" r:id="rId3"/>
    <p:sldId id="267" r:id="rId4"/>
    <p:sldId id="310" r:id="rId5"/>
    <p:sldId id="5744" r:id="rId6"/>
    <p:sldId id="5726" r:id="rId7"/>
    <p:sldId id="5661" r:id="rId8"/>
    <p:sldId id="5662" r:id="rId9"/>
    <p:sldId id="5745" r:id="rId10"/>
    <p:sldId id="5746" r:id="rId11"/>
    <p:sldId id="5663" r:id="rId12"/>
    <p:sldId id="5664" r:id="rId13"/>
    <p:sldId id="5665" r:id="rId14"/>
    <p:sldId id="5735" r:id="rId15"/>
    <p:sldId id="5734" r:id="rId16"/>
    <p:sldId id="5736" r:id="rId17"/>
    <p:sldId id="5737" r:id="rId18"/>
    <p:sldId id="5739" r:id="rId19"/>
    <p:sldId id="5738" r:id="rId20"/>
    <p:sldId id="5741" r:id="rId21"/>
    <p:sldId id="5740" r:id="rId22"/>
    <p:sldId id="5731" r:id="rId23"/>
    <p:sldId id="5732" r:id="rId24"/>
    <p:sldId id="5729" r:id="rId25"/>
    <p:sldId id="5733" r:id="rId26"/>
    <p:sldId id="5667" r:id="rId27"/>
    <p:sldId id="5743" r:id="rId28"/>
    <p:sldId id="5671" r:id="rId29"/>
    <p:sldId id="5674" r:id="rId30"/>
    <p:sldId id="5675" r:id="rId31"/>
    <p:sldId id="5742" r:id="rId32"/>
    <p:sldId id="5680" r:id="rId33"/>
    <p:sldId id="5679" r:id="rId34"/>
    <p:sldId id="5681" r:id="rId35"/>
    <p:sldId id="5682" r:id="rId36"/>
    <p:sldId id="5683" r:id="rId37"/>
    <p:sldId id="5684" r:id="rId38"/>
    <p:sldId id="5685" r:id="rId39"/>
    <p:sldId id="5686" r:id="rId40"/>
    <p:sldId id="5687" r:id="rId41"/>
    <p:sldId id="5688" r:id="rId42"/>
    <p:sldId id="5689" r:id="rId43"/>
    <p:sldId id="5690" r:id="rId44"/>
    <p:sldId id="5691" r:id="rId45"/>
    <p:sldId id="5693" r:id="rId46"/>
    <p:sldId id="5695" r:id="rId47"/>
    <p:sldId id="5696" r:id="rId48"/>
    <p:sldId id="5697" r:id="rId49"/>
    <p:sldId id="5698" r:id="rId50"/>
    <p:sldId id="5699" r:id="rId51"/>
    <p:sldId id="5700" r:id="rId52"/>
    <p:sldId id="574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4B59F9-94E8-4CEF-8543-04E41CB78665}" v="25" dt="2022-01-13T23:12:08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51" autoAdjust="0"/>
  </p:normalViewPr>
  <p:slideViewPr>
    <p:cSldViewPr snapToGrid="0">
      <p:cViewPr varScale="1">
        <p:scale>
          <a:sx n="121" d="100"/>
          <a:sy n="121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i Pedersen" userId="2866cefd-ffa7-45de-bd89-1e39a4fc81a0" providerId="ADAL" clId="{924B59F9-94E8-4CEF-8543-04E41CB78665}"/>
    <pc:docChg chg="undo custSel addSld delSld modSld sldOrd modMainMaster">
      <pc:chgData name="Ronni Pedersen" userId="2866cefd-ffa7-45de-bd89-1e39a4fc81a0" providerId="ADAL" clId="{924B59F9-94E8-4CEF-8543-04E41CB78665}" dt="2022-01-14T07:40:45.547" v="884" actId="20577"/>
      <pc:docMkLst>
        <pc:docMk/>
      </pc:docMkLst>
      <pc:sldChg chg="del">
        <pc:chgData name="Ronni Pedersen" userId="2866cefd-ffa7-45de-bd89-1e39a4fc81a0" providerId="ADAL" clId="{924B59F9-94E8-4CEF-8543-04E41CB78665}" dt="2022-01-13T12:45:34.214" v="0" actId="47"/>
        <pc:sldMkLst>
          <pc:docMk/>
          <pc:sldMk cId="414569160" sldId="257"/>
        </pc:sldMkLst>
      </pc:sldChg>
      <pc:sldChg chg="del">
        <pc:chgData name="Ronni Pedersen" userId="2866cefd-ffa7-45de-bd89-1e39a4fc81a0" providerId="ADAL" clId="{924B59F9-94E8-4CEF-8543-04E41CB78665}" dt="2022-01-13T12:50:19.054" v="34" actId="47"/>
        <pc:sldMkLst>
          <pc:docMk/>
          <pc:sldMk cId="1518583706" sldId="258"/>
        </pc:sldMkLst>
      </pc:sldChg>
      <pc:sldChg chg="modSp mod">
        <pc:chgData name="Ronni Pedersen" userId="2866cefd-ffa7-45de-bd89-1e39a4fc81a0" providerId="ADAL" clId="{924B59F9-94E8-4CEF-8543-04E41CB78665}" dt="2022-01-14T07:25:34.926" v="423" actId="6549"/>
        <pc:sldMkLst>
          <pc:docMk/>
          <pc:sldMk cId="3229008764" sldId="267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229008764" sldId="267"/>
            <ac:spMk id="2" creationId="{823B272F-71BA-414C-8C35-B72F8F3B0B75}"/>
          </ac:spMkLst>
        </pc:spChg>
        <pc:spChg chg="mod">
          <ac:chgData name="Ronni Pedersen" userId="2866cefd-ffa7-45de-bd89-1e39a4fc81a0" providerId="ADAL" clId="{924B59F9-94E8-4CEF-8543-04E41CB78665}" dt="2022-01-14T07:25:34.926" v="423" actId="6549"/>
          <ac:spMkLst>
            <pc:docMk/>
            <pc:sldMk cId="3229008764" sldId="267"/>
            <ac:spMk id="3" creationId="{FDC688CB-6D3A-4B65-AF4B-6A9BF26727D0}"/>
          </ac:spMkLst>
        </pc:spChg>
      </pc:sldChg>
      <pc:sldChg chg="modSp mod modNotesTx">
        <pc:chgData name="Ronni Pedersen" userId="2866cefd-ffa7-45de-bd89-1e39a4fc81a0" providerId="ADAL" clId="{924B59F9-94E8-4CEF-8543-04E41CB78665}" dt="2022-01-14T07:25:15.421" v="422" actId="20577"/>
        <pc:sldMkLst>
          <pc:docMk/>
          <pc:sldMk cId="1288368691" sldId="310"/>
        </pc:sldMkLst>
        <pc:spChg chg="mod">
          <ac:chgData name="Ronni Pedersen" userId="2866cefd-ffa7-45de-bd89-1e39a4fc81a0" providerId="ADAL" clId="{924B59F9-94E8-4CEF-8543-04E41CB78665}" dt="2022-01-13T12:53:22.118" v="67" actId="14100"/>
          <ac:spMkLst>
            <pc:docMk/>
            <pc:sldMk cId="1288368691" sldId="310"/>
            <ac:spMk id="2" creationId="{D61315DA-34DF-4352-8F12-2F74ED22057F}"/>
          </ac:spMkLst>
        </pc:spChg>
        <pc:spChg chg="mod">
          <ac:chgData name="Ronni Pedersen" userId="2866cefd-ffa7-45de-bd89-1e39a4fc81a0" providerId="ADAL" clId="{924B59F9-94E8-4CEF-8543-04E41CB78665}" dt="2022-01-13T12:53:33.975" v="72" actId="14100"/>
          <ac:spMkLst>
            <pc:docMk/>
            <pc:sldMk cId="1288368691" sldId="310"/>
            <ac:spMk id="5" creationId="{C9D7F547-F5DA-4C41-9102-31D56BECE993}"/>
          </ac:spMkLst>
        </pc:spChg>
        <pc:picChg chg="mod">
          <ac:chgData name="Ronni Pedersen" userId="2866cefd-ffa7-45de-bd89-1e39a4fc81a0" providerId="ADAL" clId="{924B59F9-94E8-4CEF-8543-04E41CB78665}" dt="2022-01-13T12:53:30.450" v="70" actId="1076"/>
          <ac:picMkLst>
            <pc:docMk/>
            <pc:sldMk cId="1288368691" sldId="310"/>
            <ac:picMk id="7" creationId="{D46B0462-C370-49ED-BF16-86FF4B6BD1F1}"/>
          </ac:picMkLst>
        </pc:picChg>
      </pc:sldChg>
      <pc:sldChg chg="modSp mod">
        <pc:chgData name="Ronni Pedersen" userId="2866cefd-ffa7-45de-bd89-1e39a4fc81a0" providerId="ADAL" clId="{924B59F9-94E8-4CEF-8543-04E41CB78665}" dt="2022-01-13T22:49:11.450" v="230" actId="14100"/>
        <pc:sldMkLst>
          <pc:docMk/>
          <pc:sldMk cId="2668449222" sldId="5661"/>
        </pc:sldMkLst>
        <pc:spChg chg="mod">
          <ac:chgData name="Ronni Pedersen" userId="2866cefd-ffa7-45de-bd89-1e39a4fc81a0" providerId="ADAL" clId="{924B59F9-94E8-4CEF-8543-04E41CB78665}" dt="2022-01-13T22:49:11.450" v="230" actId="14100"/>
          <ac:spMkLst>
            <pc:docMk/>
            <pc:sldMk cId="2668449222" sldId="5661"/>
            <ac:spMk id="2" creationId="{B1E2FC99-0A24-4F8F-9EC4-8321F12FDDC3}"/>
          </ac:spMkLst>
        </pc:spChg>
        <pc:spChg chg="mod">
          <ac:chgData name="Ronni Pedersen" userId="2866cefd-ffa7-45de-bd89-1e39a4fc81a0" providerId="ADAL" clId="{924B59F9-94E8-4CEF-8543-04E41CB78665}" dt="2022-01-13T16:37:03.430" v="114" actId="14100"/>
          <ac:spMkLst>
            <pc:docMk/>
            <pc:sldMk cId="2668449222" sldId="5661"/>
            <ac:spMk id="4" creationId="{388386FC-C295-4C4B-B611-674707D8DCF4}"/>
          </ac:spMkLst>
        </pc:spChg>
      </pc:sldChg>
      <pc:sldChg chg="modSp mod modShow">
        <pc:chgData name="Ronni Pedersen" userId="2866cefd-ffa7-45de-bd89-1e39a4fc81a0" providerId="ADAL" clId="{924B59F9-94E8-4CEF-8543-04E41CB78665}" dt="2022-01-13T16:37:13.007" v="115" actId="729"/>
        <pc:sldMkLst>
          <pc:docMk/>
          <pc:sldMk cId="3961805500" sldId="5662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961805500" sldId="5662"/>
            <ac:spMk id="2" creationId="{2E10CEF9-AE5E-488B-A100-EBD3169EB9F3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961805500" sldId="5662"/>
            <ac:spMk id="4" creationId="{8003D736-1549-48CB-A1A3-D88BF7BBD006}"/>
          </ac:spMkLst>
        </pc:sp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724419381" sldId="5663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724419381" sldId="5663"/>
            <ac:spMk id="2" creationId="{08010213-6CFA-4798-BB1E-C34A6BB6FD2F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724419381" sldId="5663"/>
            <ac:spMk id="4" creationId="{D056DFF1-E6EF-420F-9A5E-8B7CD2A9959B}"/>
          </ac:spMkLst>
        </pc:spChg>
      </pc:sldChg>
      <pc:sldChg chg="modSp mod">
        <pc:chgData name="Ronni Pedersen" userId="2866cefd-ffa7-45de-bd89-1e39a4fc81a0" providerId="ADAL" clId="{924B59F9-94E8-4CEF-8543-04E41CB78665}" dt="2022-01-13T16:39:04.874" v="119" actId="27636"/>
        <pc:sldMkLst>
          <pc:docMk/>
          <pc:sldMk cId="3867703466" sldId="5664"/>
        </pc:sldMkLst>
        <pc:spChg chg="mod">
          <ac:chgData name="Ronni Pedersen" userId="2866cefd-ffa7-45de-bd89-1e39a4fc81a0" providerId="ADAL" clId="{924B59F9-94E8-4CEF-8543-04E41CB78665}" dt="2022-01-13T12:46:33.152" v="4" actId="27636"/>
          <ac:spMkLst>
            <pc:docMk/>
            <pc:sldMk cId="3867703466" sldId="5664"/>
            <ac:spMk id="2" creationId="{618D894E-818A-41A0-8E52-5F3AB601764A}"/>
          </ac:spMkLst>
        </pc:spChg>
        <pc:spChg chg="mod">
          <ac:chgData name="Ronni Pedersen" userId="2866cefd-ffa7-45de-bd89-1e39a4fc81a0" providerId="ADAL" clId="{924B59F9-94E8-4CEF-8543-04E41CB78665}" dt="2022-01-13T16:39:04.874" v="119" actId="27636"/>
          <ac:spMkLst>
            <pc:docMk/>
            <pc:sldMk cId="3867703466" sldId="5664"/>
            <ac:spMk id="4" creationId="{B9CBD762-5348-41C8-9B26-53BCC95833C3}"/>
          </ac:spMkLst>
        </pc:sp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3849789138" sldId="5665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849789138" sldId="5665"/>
            <ac:spMk id="3" creationId="{3B7407D9-33F1-4A9B-B14C-C406E6A4772A}"/>
          </ac:spMkLst>
        </pc:spChg>
      </pc:sldChg>
      <pc:sldChg chg="modSp mod modShow">
        <pc:chgData name="Ronni Pedersen" userId="2866cefd-ffa7-45de-bd89-1e39a4fc81a0" providerId="ADAL" clId="{924B59F9-94E8-4CEF-8543-04E41CB78665}" dt="2022-01-13T23:05:00.999" v="249" actId="729"/>
        <pc:sldMkLst>
          <pc:docMk/>
          <pc:sldMk cId="3665683272" sldId="5667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665683272" sldId="5667"/>
            <ac:spMk id="2" creationId="{EEFB5771-689E-4269-B6EC-2D4AEE1880B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665683272" sldId="5667"/>
            <ac:spMk id="4" creationId="{EAD8858D-E04B-4CED-91DD-F006F4C9D5ED}"/>
          </ac:spMkLst>
        </pc:spChg>
      </pc:sldChg>
      <pc:sldChg chg="modSp mod modShow">
        <pc:chgData name="Ronni Pedersen" userId="2866cefd-ffa7-45de-bd89-1e39a4fc81a0" providerId="ADAL" clId="{924B59F9-94E8-4CEF-8543-04E41CB78665}" dt="2022-01-13T23:05:00.999" v="249" actId="729"/>
        <pc:sldMkLst>
          <pc:docMk/>
          <pc:sldMk cId="2124539595" sldId="5671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124539595" sldId="5671"/>
            <ac:spMk id="2" creationId="{5668A178-57F1-493A-B9AC-E376C7315F4B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124539595" sldId="5671"/>
            <ac:spMk id="3" creationId="{B273AB69-510F-4447-B793-209C669D0060}"/>
          </ac:spMkLst>
        </pc:spChg>
      </pc:sldChg>
      <pc:sldChg chg="modSp mod modShow">
        <pc:chgData name="Ronni Pedersen" userId="2866cefd-ffa7-45de-bd89-1e39a4fc81a0" providerId="ADAL" clId="{924B59F9-94E8-4CEF-8543-04E41CB78665}" dt="2022-01-13T23:05:00.999" v="249" actId="729"/>
        <pc:sldMkLst>
          <pc:docMk/>
          <pc:sldMk cId="229644573" sldId="5674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29644573" sldId="5674"/>
            <ac:spMk id="2" creationId="{82CB7454-95ED-49E5-8029-74A1AA57160B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29644573" sldId="5674"/>
            <ac:spMk id="5" creationId="{D3E719C0-9F90-4E82-BB17-3FE340F3B295}"/>
          </ac:spMkLst>
        </pc:spChg>
      </pc:sldChg>
      <pc:sldChg chg="modSp mod modShow">
        <pc:chgData name="Ronni Pedersen" userId="2866cefd-ffa7-45de-bd89-1e39a4fc81a0" providerId="ADAL" clId="{924B59F9-94E8-4CEF-8543-04E41CB78665}" dt="2022-01-13T23:05:00.999" v="249" actId="729"/>
        <pc:sldMkLst>
          <pc:docMk/>
          <pc:sldMk cId="184877701" sldId="5675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84877701" sldId="5675"/>
            <ac:spMk id="2" creationId="{20BBE4FD-BB19-49E4-ADC1-17C97399897F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84877701" sldId="5675"/>
            <ac:spMk id="6" creationId="{2BF90FF7-C2AB-4444-AB25-FB02E5AA4063}"/>
          </ac:spMkLst>
        </pc:spChg>
      </pc:sldChg>
      <pc:sldChg chg="modSp mod">
        <pc:chgData name="Ronni Pedersen" userId="2866cefd-ffa7-45de-bd89-1e39a4fc81a0" providerId="ADAL" clId="{924B59F9-94E8-4CEF-8543-04E41CB78665}" dt="2022-01-13T23:05:46.452" v="259" actId="27636"/>
        <pc:sldMkLst>
          <pc:docMk/>
          <pc:sldMk cId="3482112375" sldId="5679"/>
        </pc:sldMkLst>
        <pc:spChg chg="mod">
          <ac:chgData name="Ronni Pedersen" userId="2866cefd-ffa7-45de-bd89-1e39a4fc81a0" providerId="ADAL" clId="{924B59F9-94E8-4CEF-8543-04E41CB78665}" dt="2022-01-13T23:05:46.452" v="259" actId="27636"/>
          <ac:spMkLst>
            <pc:docMk/>
            <pc:sldMk cId="3482112375" sldId="5679"/>
            <ac:spMk id="2" creationId="{3FA7785E-2E9C-4546-B9D1-16C499B7F4BA}"/>
          </ac:spMkLst>
        </pc:spChg>
        <pc:spChg chg="mod">
          <ac:chgData name="Ronni Pedersen" userId="2866cefd-ffa7-45de-bd89-1e39a4fc81a0" providerId="ADAL" clId="{924B59F9-94E8-4CEF-8543-04E41CB78665}" dt="2022-01-13T23:05:36.855" v="253" actId="1076"/>
          <ac:spMkLst>
            <pc:docMk/>
            <pc:sldMk cId="3482112375" sldId="5679"/>
            <ac:spMk id="5" creationId="{67375E1E-C8C1-4326-8AF1-B3939F2CB1E9}"/>
          </ac:spMkLst>
        </pc:sp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3217008939" sldId="5680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217008939" sldId="5680"/>
            <ac:spMk id="2" creationId="{A03664CA-874E-4B48-A730-D4EB7DDFAEFE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217008939" sldId="5680"/>
            <ac:spMk id="4" creationId="{F7CF84F0-FC6E-405B-96E7-B28F954F12BD}"/>
          </ac:spMkLst>
        </pc:sp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1230695381" sldId="5681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230695381" sldId="5681"/>
            <ac:spMk id="4" creationId="{26EDBD87-3615-4343-A9D0-0E10DE66AB33}"/>
          </ac:spMkLst>
        </pc:spChg>
      </pc:sldChg>
      <pc:sldChg chg="modSp mod">
        <pc:chgData name="Ronni Pedersen" userId="2866cefd-ffa7-45de-bd89-1e39a4fc81a0" providerId="ADAL" clId="{924B59F9-94E8-4CEF-8543-04E41CB78665}" dt="2022-01-13T12:46:33.276" v="9" actId="27636"/>
        <pc:sldMkLst>
          <pc:docMk/>
          <pc:sldMk cId="3828815073" sldId="5682"/>
        </pc:sldMkLst>
        <pc:spChg chg="mod">
          <ac:chgData name="Ronni Pedersen" userId="2866cefd-ffa7-45de-bd89-1e39a4fc81a0" providerId="ADAL" clId="{924B59F9-94E8-4CEF-8543-04E41CB78665}" dt="2022-01-13T12:46:33.276" v="9" actId="27636"/>
          <ac:spMkLst>
            <pc:docMk/>
            <pc:sldMk cId="3828815073" sldId="5682"/>
            <ac:spMk id="2" creationId="{5B962403-1D00-445D-9599-FE9C7E47C3D5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828815073" sldId="5682"/>
            <ac:spMk id="4" creationId="{4747CB89-1706-47CF-922C-834A7876E136}"/>
          </ac:spMkLst>
        </pc:spChg>
      </pc:sldChg>
      <pc:sldChg chg="modSp mod">
        <pc:chgData name="Ronni Pedersen" userId="2866cefd-ffa7-45de-bd89-1e39a4fc81a0" providerId="ADAL" clId="{924B59F9-94E8-4CEF-8543-04E41CB78665}" dt="2022-01-13T16:53:05.638" v="172" actId="27636"/>
        <pc:sldMkLst>
          <pc:docMk/>
          <pc:sldMk cId="1053071033" sldId="5684"/>
        </pc:sldMkLst>
        <pc:spChg chg="mod">
          <ac:chgData name="Ronni Pedersen" userId="2866cefd-ffa7-45de-bd89-1e39a4fc81a0" providerId="ADAL" clId="{924B59F9-94E8-4CEF-8543-04E41CB78665}" dt="2022-01-13T16:53:05.638" v="172" actId="27636"/>
          <ac:spMkLst>
            <pc:docMk/>
            <pc:sldMk cId="1053071033" sldId="5684"/>
            <ac:spMk id="2" creationId="{315E9CCC-FCA6-460D-B510-97281B4AFBA1}"/>
          </ac:spMkLst>
        </pc:spChg>
        <pc:spChg chg="mod">
          <ac:chgData name="Ronni Pedersen" userId="2866cefd-ffa7-45de-bd89-1e39a4fc81a0" providerId="ADAL" clId="{924B59F9-94E8-4CEF-8543-04E41CB78665}" dt="2022-01-13T12:46:33.306" v="10" actId="27636"/>
          <ac:spMkLst>
            <pc:docMk/>
            <pc:sldMk cId="1053071033" sldId="5684"/>
            <ac:spMk id="5" creationId="{C13CD040-6440-42C6-A2D4-9AFE3AAA394E}"/>
          </ac:spMkLst>
        </pc:spChg>
      </pc:sldChg>
      <pc:sldChg chg="modSp mod">
        <pc:chgData name="Ronni Pedersen" userId="2866cefd-ffa7-45de-bd89-1e39a4fc81a0" providerId="ADAL" clId="{924B59F9-94E8-4CEF-8543-04E41CB78665}" dt="2022-01-13T16:53:30.350" v="179" actId="14100"/>
        <pc:sldMkLst>
          <pc:docMk/>
          <pc:sldMk cId="2883392235" sldId="5685"/>
        </pc:sldMkLst>
        <pc:spChg chg="mod">
          <ac:chgData name="Ronni Pedersen" userId="2866cefd-ffa7-45de-bd89-1e39a4fc81a0" providerId="ADAL" clId="{924B59F9-94E8-4CEF-8543-04E41CB78665}" dt="2022-01-13T16:53:30.350" v="179" actId="14100"/>
          <ac:spMkLst>
            <pc:docMk/>
            <pc:sldMk cId="2883392235" sldId="5685"/>
            <ac:spMk id="2" creationId="{7BD73851-D628-4E61-8B1D-557542EBC6D9}"/>
          </ac:spMkLst>
        </pc:spChg>
        <pc:spChg chg="mod">
          <ac:chgData name="Ronni Pedersen" userId="2866cefd-ffa7-45de-bd89-1e39a4fc81a0" providerId="ADAL" clId="{924B59F9-94E8-4CEF-8543-04E41CB78665}" dt="2022-01-13T16:53:19.330" v="173" actId="14100"/>
          <ac:spMkLst>
            <pc:docMk/>
            <pc:sldMk cId="2883392235" sldId="5685"/>
            <ac:spMk id="5" creationId="{19773629-F639-4AA7-A839-714806705004}"/>
          </ac:spMkLst>
        </pc:spChg>
        <pc:picChg chg="mod">
          <ac:chgData name="Ronni Pedersen" userId="2866cefd-ffa7-45de-bd89-1e39a4fc81a0" providerId="ADAL" clId="{924B59F9-94E8-4CEF-8543-04E41CB78665}" dt="2022-01-13T16:53:27.439" v="178" actId="1076"/>
          <ac:picMkLst>
            <pc:docMk/>
            <pc:sldMk cId="2883392235" sldId="5685"/>
            <ac:picMk id="4" creationId="{3263CC78-E91E-4D24-96CB-9A940DFB5590}"/>
          </ac:picMkLst>
        </pc:picChg>
      </pc:sldChg>
      <pc:sldChg chg="modSp mod">
        <pc:chgData name="Ronni Pedersen" userId="2866cefd-ffa7-45de-bd89-1e39a4fc81a0" providerId="ADAL" clId="{924B59F9-94E8-4CEF-8543-04E41CB78665}" dt="2022-01-13T23:06:24.793" v="260" actId="1076"/>
        <pc:sldMkLst>
          <pc:docMk/>
          <pc:sldMk cId="3916689167" sldId="5686"/>
        </pc:sldMkLst>
        <pc:spChg chg="mod">
          <ac:chgData name="Ronni Pedersen" userId="2866cefd-ffa7-45de-bd89-1e39a4fc81a0" providerId="ADAL" clId="{924B59F9-94E8-4CEF-8543-04E41CB78665}" dt="2022-01-13T16:53:47.801" v="183" actId="14100"/>
          <ac:spMkLst>
            <pc:docMk/>
            <pc:sldMk cId="3916689167" sldId="5686"/>
            <ac:spMk id="2" creationId="{EA9E4CA6-DD2D-4C98-A65F-28291B2F2B28}"/>
          </ac:spMkLst>
        </pc:spChg>
        <pc:spChg chg="mod">
          <ac:chgData name="Ronni Pedersen" userId="2866cefd-ffa7-45de-bd89-1e39a4fc81a0" providerId="ADAL" clId="{924B59F9-94E8-4CEF-8543-04E41CB78665}" dt="2022-01-13T16:53:39.964" v="180" actId="14100"/>
          <ac:spMkLst>
            <pc:docMk/>
            <pc:sldMk cId="3916689167" sldId="5686"/>
            <ac:spMk id="5" creationId="{EAD474E9-6230-4AA9-AE3B-3FB58F6D1C59}"/>
          </ac:spMkLst>
        </pc:spChg>
        <pc:picChg chg="mod">
          <ac:chgData name="Ronni Pedersen" userId="2866cefd-ffa7-45de-bd89-1e39a4fc81a0" providerId="ADAL" clId="{924B59F9-94E8-4CEF-8543-04E41CB78665}" dt="2022-01-13T23:06:24.793" v="260" actId="1076"/>
          <ac:picMkLst>
            <pc:docMk/>
            <pc:sldMk cId="3916689167" sldId="5686"/>
            <ac:picMk id="4" creationId="{216EDC83-5C83-47A4-88EB-4B5DA044010B}"/>
          </ac:picMkLst>
        </pc:picChg>
      </pc:sldChg>
      <pc:sldChg chg="modSp modNotesTx">
        <pc:chgData name="Ronni Pedersen" userId="2866cefd-ffa7-45de-bd89-1e39a4fc81a0" providerId="ADAL" clId="{924B59F9-94E8-4CEF-8543-04E41CB78665}" dt="2022-01-13T23:11:11.568" v="275" actId="20577"/>
        <pc:sldMkLst>
          <pc:docMk/>
          <pc:sldMk cId="949360867" sldId="5687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949360867" sldId="5687"/>
            <ac:spMk id="5" creationId="{0CB1BC10-79BE-4A34-ADFF-2F6F3EF7A2C2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949360867" sldId="5687"/>
            <ac:spMk id="6" creationId="{C444A14A-7231-4E86-8A92-EC418C741C09}"/>
          </ac:spMkLst>
        </pc:spChg>
      </pc:sldChg>
      <pc:sldChg chg="modSp mod">
        <pc:chgData name="Ronni Pedersen" userId="2866cefd-ffa7-45de-bd89-1e39a4fc81a0" providerId="ADAL" clId="{924B59F9-94E8-4CEF-8543-04E41CB78665}" dt="2022-01-13T16:54:06.881" v="188" actId="1076"/>
        <pc:sldMkLst>
          <pc:docMk/>
          <pc:sldMk cId="3646671801" sldId="5688"/>
        </pc:sldMkLst>
        <pc:spChg chg="mod">
          <ac:chgData name="Ronni Pedersen" userId="2866cefd-ffa7-45de-bd89-1e39a4fc81a0" providerId="ADAL" clId="{924B59F9-94E8-4CEF-8543-04E41CB78665}" dt="2022-01-13T16:54:01.274" v="186" actId="1076"/>
          <ac:spMkLst>
            <pc:docMk/>
            <pc:sldMk cId="3646671801" sldId="5688"/>
            <ac:spMk id="5" creationId="{185E0546-3F53-4B98-8C1E-7F3DACBE682F}"/>
          </ac:spMkLst>
        </pc:spChg>
        <pc:picChg chg="mod">
          <ac:chgData name="Ronni Pedersen" userId="2866cefd-ffa7-45de-bd89-1e39a4fc81a0" providerId="ADAL" clId="{924B59F9-94E8-4CEF-8543-04E41CB78665}" dt="2022-01-13T16:54:06.881" v="188" actId="1076"/>
          <ac:picMkLst>
            <pc:docMk/>
            <pc:sldMk cId="3646671801" sldId="5688"/>
            <ac:picMk id="4" creationId="{23B7ED30-43A9-4E06-BBE4-1CECC37B8724}"/>
          </ac:picMkLst>
        </pc:picChg>
      </pc:sldChg>
      <pc:sldChg chg="modSp mod">
        <pc:chgData name="Ronni Pedersen" userId="2866cefd-ffa7-45de-bd89-1e39a4fc81a0" providerId="ADAL" clId="{924B59F9-94E8-4CEF-8543-04E41CB78665}" dt="2022-01-13T23:11:55.571" v="280" actId="14100"/>
        <pc:sldMkLst>
          <pc:docMk/>
          <pc:sldMk cId="2151902162" sldId="5689"/>
        </pc:sldMkLst>
        <pc:spChg chg="mod">
          <ac:chgData name="Ronni Pedersen" userId="2866cefd-ffa7-45de-bd89-1e39a4fc81a0" providerId="ADAL" clId="{924B59F9-94E8-4CEF-8543-04E41CB78665}" dt="2022-01-13T23:11:52.320" v="279" actId="1076"/>
          <ac:spMkLst>
            <pc:docMk/>
            <pc:sldMk cId="2151902162" sldId="5689"/>
            <ac:spMk id="2" creationId="{4B3A8168-1D67-4929-8C99-F0F0F834359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151902162" sldId="5689"/>
            <ac:spMk id="5" creationId="{5AEF63BB-6859-4353-B9E8-4B887BF0DDA0}"/>
          </ac:spMkLst>
        </pc:spChg>
        <pc:picChg chg="mod">
          <ac:chgData name="Ronni Pedersen" userId="2866cefd-ffa7-45de-bd89-1e39a4fc81a0" providerId="ADAL" clId="{924B59F9-94E8-4CEF-8543-04E41CB78665}" dt="2022-01-13T23:11:55.571" v="280" actId="14100"/>
          <ac:picMkLst>
            <pc:docMk/>
            <pc:sldMk cId="2151902162" sldId="5689"/>
            <ac:picMk id="4" creationId="{C5338F68-FB15-4B8F-ACA2-90AA30F17677}"/>
          </ac:picMkLst>
        </pc:picChg>
      </pc:sldChg>
      <pc:sldChg chg="modSp modNotesTx">
        <pc:chgData name="Ronni Pedersen" userId="2866cefd-ffa7-45de-bd89-1e39a4fc81a0" providerId="ADAL" clId="{924B59F9-94E8-4CEF-8543-04E41CB78665}" dt="2022-01-14T07:34:34.530" v="627" actId="20577"/>
        <pc:sldMkLst>
          <pc:docMk/>
          <pc:sldMk cId="2169582198" sldId="5690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169582198" sldId="5690"/>
            <ac:spMk id="2" creationId="{5B0016B9-3F5E-4ED1-A4ED-0DA36013CF67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169582198" sldId="5690"/>
            <ac:spMk id="5" creationId="{C424602F-7A49-46B1-89D8-A0084A42F3B4}"/>
          </ac:spMkLst>
        </pc:spChg>
        <pc:picChg chg="mod">
          <ac:chgData name="Ronni Pedersen" userId="2866cefd-ffa7-45de-bd89-1e39a4fc81a0" providerId="ADAL" clId="{924B59F9-94E8-4CEF-8543-04E41CB78665}" dt="2022-01-13T23:12:08.144" v="281" actId="1076"/>
          <ac:picMkLst>
            <pc:docMk/>
            <pc:sldMk cId="2169582198" sldId="5690"/>
            <ac:picMk id="4" creationId="{94DBD656-274F-4883-8299-D48931791ACD}"/>
          </ac:picMkLst>
        </pc:pic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1356574728" sldId="5691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356574728" sldId="5691"/>
            <ac:spMk id="3" creationId="{E39D799E-9324-43B3-A7EB-F88C62529F7D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356574728" sldId="5691"/>
            <ac:spMk id="4" creationId="{A8FDE147-FFB5-4E7D-A8D2-C8C06CD6ACF1}"/>
          </ac:spMkLst>
        </pc:spChg>
      </pc:sldChg>
      <pc:sldChg chg="modSp mod modNotesTx">
        <pc:chgData name="Ronni Pedersen" userId="2866cefd-ffa7-45de-bd89-1e39a4fc81a0" providerId="ADAL" clId="{924B59F9-94E8-4CEF-8543-04E41CB78665}" dt="2022-01-14T07:36:22.512" v="763" actId="20577"/>
        <pc:sldMkLst>
          <pc:docMk/>
          <pc:sldMk cId="1505207888" sldId="5693"/>
        </pc:sldMkLst>
        <pc:spChg chg="mod">
          <ac:chgData name="Ronni Pedersen" userId="2866cefd-ffa7-45de-bd89-1e39a4fc81a0" providerId="ADAL" clId="{924B59F9-94E8-4CEF-8543-04E41CB78665}" dt="2022-01-13T23:12:22.863" v="284" actId="1076"/>
          <ac:spMkLst>
            <pc:docMk/>
            <pc:sldMk cId="1505207888" sldId="5693"/>
            <ac:spMk id="2" creationId="{6C654F95-7C49-4239-9B6B-70A6E8B52D47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505207888" sldId="5693"/>
            <ac:spMk id="5" creationId="{0843D440-7F78-4BD3-B415-83D8E53DBB28}"/>
          </ac:spMkLst>
        </pc:spChg>
        <pc:spChg chg="mod">
          <ac:chgData name="Ronni Pedersen" userId="2866cefd-ffa7-45de-bd89-1e39a4fc81a0" providerId="ADAL" clId="{924B59F9-94E8-4CEF-8543-04E41CB78665}" dt="2022-01-14T07:35:32.119" v="664" actId="1076"/>
          <ac:spMkLst>
            <pc:docMk/>
            <pc:sldMk cId="1505207888" sldId="5693"/>
            <ac:spMk id="6" creationId="{55C2318E-F895-4937-96FB-375EA49F9EF7}"/>
          </ac:spMkLst>
        </pc:spChg>
        <pc:picChg chg="mod">
          <ac:chgData name="Ronni Pedersen" userId="2866cefd-ffa7-45de-bd89-1e39a4fc81a0" providerId="ADAL" clId="{924B59F9-94E8-4CEF-8543-04E41CB78665}" dt="2022-01-14T07:35:23.602" v="662" actId="1076"/>
          <ac:picMkLst>
            <pc:docMk/>
            <pc:sldMk cId="1505207888" sldId="5693"/>
            <ac:picMk id="4" creationId="{46EA6BA8-6ECA-4297-BED4-A5DBD9A6E8FA}"/>
          </ac:picMkLst>
        </pc:picChg>
      </pc:sldChg>
      <pc:sldChg chg="modSp mod">
        <pc:chgData name="Ronni Pedersen" userId="2866cefd-ffa7-45de-bd89-1e39a4fc81a0" providerId="ADAL" clId="{924B59F9-94E8-4CEF-8543-04E41CB78665}" dt="2022-01-13T23:12:47.722" v="289" actId="1076"/>
        <pc:sldMkLst>
          <pc:docMk/>
          <pc:sldMk cId="1290617635" sldId="5695"/>
        </pc:sldMkLst>
        <pc:spChg chg="mod">
          <ac:chgData name="Ronni Pedersen" userId="2866cefd-ffa7-45de-bd89-1e39a4fc81a0" providerId="ADAL" clId="{924B59F9-94E8-4CEF-8543-04E41CB78665}" dt="2022-01-13T23:12:42.993" v="286" actId="1076"/>
          <ac:spMkLst>
            <pc:docMk/>
            <pc:sldMk cId="1290617635" sldId="5695"/>
            <ac:spMk id="2" creationId="{AE089F05-AC26-403A-B27C-6F4C5303C72E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290617635" sldId="5695"/>
            <ac:spMk id="5" creationId="{D9C78496-0029-47B9-84B0-6B2D76284D25}"/>
          </ac:spMkLst>
        </pc:spChg>
        <pc:picChg chg="mod">
          <ac:chgData name="Ronni Pedersen" userId="2866cefd-ffa7-45de-bd89-1e39a4fc81a0" providerId="ADAL" clId="{924B59F9-94E8-4CEF-8543-04E41CB78665}" dt="2022-01-13T23:12:47.722" v="289" actId="1076"/>
          <ac:picMkLst>
            <pc:docMk/>
            <pc:sldMk cId="1290617635" sldId="5695"/>
            <ac:picMk id="4" creationId="{3258CCB6-F20C-45A6-841F-2B9E0F4331EB}"/>
          </ac:picMkLst>
        </pc:picChg>
      </pc:sldChg>
      <pc:sldChg chg="modSp mod modNotesTx">
        <pc:chgData name="Ronni Pedersen" userId="2866cefd-ffa7-45de-bd89-1e39a4fc81a0" providerId="ADAL" clId="{924B59F9-94E8-4CEF-8543-04E41CB78665}" dt="2022-01-14T07:37:27.951" v="833" actId="20577"/>
        <pc:sldMkLst>
          <pc:docMk/>
          <pc:sldMk cId="493959087" sldId="5696"/>
        </pc:sldMkLst>
        <pc:spChg chg="mod">
          <ac:chgData name="Ronni Pedersen" userId="2866cefd-ffa7-45de-bd89-1e39a4fc81a0" providerId="ADAL" clId="{924B59F9-94E8-4CEF-8543-04E41CB78665}" dt="2022-01-13T23:13:03.672" v="292" actId="14100"/>
          <ac:spMkLst>
            <pc:docMk/>
            <pc:sldMk cId="493959087" sldId="5696"/>
            <ac:spMk id="2" creationId="{D697BEB3-0C3D-43A9-B1AC-A588C7D1AF2D}"/>
          </ac:spMkLst>
        </pc:spChg>
        <pc:spChg chg="mod">
          <ac:chgData name="Ronni Pedersen" userId="2866cefd-ffa7-45de-bd89-1e39a4fc81a0" providerId="ADAL" clId="{924B59F9-94E8-4CEF-8543-04E41CB78665}" dt="2022-01-13T12:46:33.353" v="13" actId="27636"/>
          <ac:spMkLst>
            <pc:docMk/>
            <pc:sldMk cId="493959087" sldId="5696"/>
            <ac:spMk id="5" creationId="{EC26ACDD-D83E-41BA-8D68-5E06317EE355}"/>
          </ac:spMkLst>
        </pc:spChg>
        <pc:picChg chg="mod">
          <ac:chgData name="Ronni Pedersen" userId="2866cefd-ffa7-45de-bd89-1e39a4fc81a0" providerId="ADAL" clId="{924B59F9-94E8-4CEF-8543-04E41CB78665}" dt="2022-01-13T23:13:26.071" v="296" actId="1076"/>
          <ac:picMkLst>
            <pc:docMk/>
            <pc:sldMk cId="493959087" sldId="5696"/>
            <ac:picMk id="4" creationId="{6D7B4843-B9FB-4503-8536-B10FEBBBF803}"/>
          </ac:picMkLst>
        </pc:picChg>
      </pc:sldChg>
      <pc:sldChg chg="modSp mod">
        <pc:chgData name="Ronni Pedersen" userId="2866cefd-ffa7-45de-bd89-1e39a4fc81a0" providerId="ADAL" clId="{924B59F9-94E8-4CEF-8543-04E41CB78665}" dt="2022-01-13T23:13:40.584" v="298" actId="1076"/>
        <pc:sldMkLst>
          <pc:docMk/>
          <pc:sldMk cId="3686025654" sldId="5697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686025654" sldId="5697"/>
            <ac:spMk id="3" creationId="{D5408713-A938-4BAD-BC1D-2A8C0B2EB4A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3686025654" sldId="5697"/>
            <ac:spMk id="6" creationId="{C61D2B27-9FA6-4724-AD4A-BAFFCC215FD9}"/>
          </ac:spMkLst>
        </pc:spChg>
        <pc:picChg chg="mod">
          <ac:chgData name="Ronni Pedersen" userId="2866cefd-ffa7-45de-bd89-1e39a4fc81a0" providerId="ADAL" clId="{924B59F9-94E8-4CEF-8543-04E41CB78665}" dt="2022-01-13T23:13:38.972" v="297" actId="1076"/>
          <ac:picMkLst>
            <pc:docMk/>
            <pc:sldMk cId="3686025654" sldId="5697"/>
            <ac:picMk id="4" creationId="{0FC8475B-5A11-4A52-90C7-0BE7470054B6}"/>
          </ac:picMkLst>
        </pc:picChg>
        <pc:picChg chg="mod">
          <ac:chgData name="Ronni Pedersen" userId="2866cefd-ffa7-45de-bd89-1e39a4fc81a0" providerId="ADAL" clId="{924B59F9-94E8-4CEF-8543-04E41CB78665}" dt="2022-01-13T23:13:40.584" v="298" actId="1076"/>
          <ac:picMkLst>
            <pc:docMk/>
            <pc:sldMk cId="3686025654" sldId="5697"/>
            <ac:picMk id="5" creationId="{EF112FFD-55E1-45DA-844E-7EC0D4669D33}"/>
          </ac:picMkLst>
        </pc:picChg>
      </pc:sldChg>
      <pc:sldChg chg="modSp modNotesTx">
        <pc:chgData name="Ronni Pedersen" userId="2866cefd-ffa7-45de-bd89-1e39a4fc81a0" providerId="ADAL" clId="{924B59F9-94E8-4CEF-8543-04E41CB78665}" dt="2022-01-14T07:39:12.313" v="865" actId="5793"/>
        <pc:sldMkLst>
          <pc:docMk/>
          <pc:sldMk cId="1886520455" sldId="5698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886520455" sldId="5698"/>
            <ac:spMk id="2" creationId="{77572B1B-F194-4152-9F50-8C869E1D28CB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886520455" sldId="5698"/>
            <ac:spMk id="5" creationId="{DDB2E189-D202-4C2E-A2E5-4931FD7BF519}"/>
          </ac:spMkLst>
        </pc:spChg>
      </pc:sldChg>
      <pc:sldChg chg="modSp mod">
        <pc:chgData name="Ronni Pedersen" userId="2866cefd-ffa7-45de-bd89-1e39a4fc81a0" providerId="ADAL" clId="{924B59F9-94E8-4CEF-8543-04E41CB78665}" dt="2022-01-14T07:40:18.982" v="869" actId="1076"/>
        <pc:sldMkLst>
          <pc:docMk/>
          <pc:sldMk cId="529316640" sldId="5699"/>
        </pc:sldMkLst>
        <pc:spChg chg="mod">
          <ac:chgData name="Ronni Pedersen" userId="2866cefd-ffa7-45de-bd89-1e39a4fc81a0" providerId="ADAL" clId="{924B59F9-94E8-4CEF-8543-04E41CB78665}" dt="2022-01-14T07:40:17.233" v="868" actId="14100"/>
          <ac:spMkLst>
            <pc:docMk/>
            <pc:sldMk cId="529316640" sldId="5699"/>
            <ac:spMk id="2" creationId="{F5738B9B-A189-4850-8B07-7E237590B9E4}"/>
          </ac:spMkLst>
        </pc:spChg>
        <pc:spChg chg="mod">
          <ac:chgData name="Ronni Pedersen" userId="2866cefd-ffa7-45de-bd89-1e39a4fc81a0" providerId="ADAL" clId="{924B59F9-94E8-4CEF-8543-04E41CB78665}" dt="2022-01-14T07:39:38.336" v="866" actId="14100"/>
          <ac:spMkLst>
            <pc:docMk/>
            <pc:sldMk cId="529316640" sldId="5699"/>
            <ac:spMk id="5" creationId="{CEA3CE4C-651C-4763-876B-FF2AE4B4C294}"/>
          </ac:spMkLst>
        </pc:spChg>
        <pc:picChg chg="mod">
          <ac:chgData name="Ronni Pedersen" userId="2866cefd-ffa7-45de-bd89-1e39a4fc81a0" providerId="ADAL" clId="{924B59F9-94E8-4CEF-8543-04E41CB78665}" dt="2022-01-14T07:40:18.982" v="869" actId="1076"/>
          <ac:picMkLst>
            <pc:docMk/>
            <pc:sldMk cId="529316640" sldId="5699"/>
            <ac:picMk id="4" creationId="{AE2C85CD-2EEB-49AB-B609-2C489CA32F18}"/>
          </ac:picMkLst>
        </pc:picChg>
      </pc:sldChg>
      <pc:sldChg chg="modSp mod">
        <pc:chgData name="Ronni Pedersen" userId="2866cefd-ffa7-45de-bd89-1e39a4fc81a0" providerId="ADAL" clId="{924B59F9-94E8-4CEF-8543-04E41CB78665}" dt="2022-01-14T07:40:30.231" v="872" actId="1076"/>
        <pc:sldMkLst>
          <pc:docMk/>
          <pc:sldMk cId="2947960565" sldId="5700"/>
        </pc:sldMkLst>
        <pc:spChg chg="mod">
          <ac:chgData name="Ronni Pedersen" userId="2866cefd-ffa7-45de-bd89-1e39a4fc81a0" providerId="ADAL" clId="{924B59F9-94E8-4CEF-8543-04E41CB78665}" dt="2022-01-13T23:14:25.075" v="308" actId="14100"/>
          <ac:spMkLst>
            <pc:docMk/>
            <pc:sldMk cId="2947960565" sldId="5700"/>
            <ac:spMk id="2" creationId="{9D29DF19-6A97-4879-A1E1-18693142A3E1}"/>
          </ac:spMkLst>
        </pc:spChg>
        <pc:spChg chg="mod">
          <ac:chgData name="Ronni Pedersen" userId="2866cefd-ffa7-45de-bd89-1e39a4fc81a0" providerId="ADAL" clId="{924B59F9-94E8-4CEF-8543-04E41CB78665}" dt="2022-01-13T23:14:22.011" v="307" actId="1076"/>
          <ac:spMkLst>
            <pc:docMk/>
            <pc:sldMk cId="2947960565" sldId="5700"/>
            <ac:spMk id="5" creationId="{03CA4BC4-9290-4E39-A727-20668A2B0E35}"/>
          </ac:spMkLst>
        </pc:spChg>
        <pc:picChg chg="mod">
          <ac:chgData name="Ronni Pedersen" userId="2866cefd-ffa7-45de-bd89-1e39a4fc81a0" providerId="ADAL" clId="{924B59F9-94E8-4CEF-8543-04E41CB78665}" dt="2022-01-14T07:40:30.231" v="872" actId="1076"/>
          <ac:picMkLst>
            <pc:docMk/>
            <pc:sldMk cId="2947960565" sldId="5700"/>
            <ac:picMk id="4" creationId="{F1064969-BB84-4497-8735-B7D80ED3E542}"/>
          </ac:picMkLst>
        </pc:picChg>
      </pc:sldChg>
      <pc:sldChg chg="modSp mod modNotesTx">
        <pc:chgData name="Ronni Pedersen" userId="2866cefd-ffa7-45de-bd89-1e39a4fc81a0" providerId="ADAL" clId="{924B59F9-94E8-4CEF-8543-04E41CB78665}" dt="2022-01-14T07:27:23.667" v="537" actId="20577"/>
        <pc:sldMkLst>
          <pc:docMk/>
          <pc:sldMk cId="523173915" sldId="5726"/>
        </pc:sldMkLst>
        <pc:spChg chg="mod">
          <ac:chgData name="Ronni Pedersen" userId="2866cefd-ffa7-45de-bd89-1e39a4fc81a0" providerId="ADAL" clId="{924B59F9-94E8-4CEF-8543-04E41CB78665}" dt="2022-01-13T16:34:54.649" v="82" actId="1076"/>
          <ac:spMkLst>
            <pc:docMk/>
            <pc:sldMk cId="523173915" sldId="5726"/>
            <ac:spMk id="2" creationId="{D65AF658-722D-42E2-80B1-D90E81A33EB8}"/>
          </ac:spMkLst>
        </pc:spChg>
        <pc:spChg chg="mod">
          <ac:chgData name="Ronni Pedersen" userId="2866cefd-ffa7-45de-bd89-1e39a4fc81a0" providerId="ADAL" clId="{924B59F9-94E8-4CEF-8543-04E41CB78665}" dt="2022-01-13T16:36:11.056" v="104" actId="27636"/>
          <ac:spMkLst>
            <pc:docMk/>
            <pc:sldMk cId="523173915" sldId="5726"/>
            <ac:spMk id="3" creationId="{592DAF75-FC41-4AEE-884D-8727EBE6B293}"/>
          </ac:spMkLst>
        </pc:spChg>
        <pc:picChg chg="mod">
          <ac:chgData name="Ronni Pedersen" userId="2866cefd-ffa7-45de-bd89-1e39a4fc81a0" providerId="ADAL" clId="{924B59F9-94E8-4CEF-8543-04E41CB78665}" dt="2022-01-13T16:36:15.648" v="105" actId="1076"/>
          <ac:picMkLst>
            <pc:docMk/>
            <pc:sldMk cId="523173915" sldId="5726"/>
            <ac:picMk id="1026" creationId="{91CFF081-E4C9-4421-BEBA-145C3FB8ECBB}"/>
          </ac:picMkLst>
        </pc:picChg>
        <pc:picChg chg="mod">
          <ac:chgData name="Ronni Pedersen" userId="2866cefd-ffa7-45de-bd89-1e39a4fc81a0" providerId="ADAL" clId="{924B59F9-94E8-4CEF-8543-04E41CB78665}" dt="2022-01-13T16:36:20.056" v="106" actId="1076"/>
          <ac:picMkLst>
            <pc:docMk/>
            <pc:sldMk cId="523173915" sldId="5726"/>
            <ac:picMk id="1028" creationId="{89FBCEFA-8A04-4534-B615-184D2A82A7D9}"/>
          </ac:picMkLst>
        </pc:picChg>
      </pc:sldChg>
      <pc:sldChg chg="modSp mod">
        <pc:chgData name="Ronni Pedersen" userId="2866cefd-ffa7-45de-bd89-1e39a4fc81a0" providerId="ADAL" clId="{924B59F9-94E8-4CEF-8543-04E41CB78665}" dt="2022-01-14T07:31:31.710" v="566" actId="27636"/>
        <pc:sldMkLst>
          <pc:docMk/>
          <pc:sldMk cId="2831295976" sldId="5729"/>
        </pc:sldMkLst>
        <pc:spChg chg="mod">
          <ac:chgData name="Ronni Pedersen" userId="2866cefd-ffa7-45de-bd89-1e39a4fc81a0" providerId="ADAL" clId="{924B59F9-94E8-4CEF-8543-04E41CB78665}" dt="2022-01-14T07:31:31.710" v="566" actId="27636"/>
          <ac:spMkLst>
            <pc:docMk/>
            <pc:sldMk cId="2831295976" sldId="5729"/>
            <ac:spMk id="2" creationId="{53BA0D67-4DEE-4FD5-A196-F18C15819BE2}"/>
          </ac:spMkLst>
        </pc:spChg>
        <pc:picChg chg="mod">
          <ac:chgData name="Ronni Pedersen" userId="2866cefd-ffa7-45de-bd89-1e39a4fc81a0" providerId="ADAL" clId="{924B59F9-94E8-4CEF-8543-04E41CB78665}" dt="2022-01-13T16:51:35.181" v="165" actId="1076"/>
          <ac:picMkLst>
            <pc:docMk/>
            <pc:sldMk cId="2831295976" sldId="5729"/>
            <ac:picMk id="4" creationId="{45D41B9D-DF92-4147-8146-9E284A8A7468}"/>
          </ac:picMkLst>
        </pc:pic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1430114606" sldId="5731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430114606" sldId="5731"/>
            <ac:spMk id="4" creationId="{E0F0CC86-AF31-41F7-B395-3F4D1AF6EBD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430114606" sldId="5731"/>
            <ac:spMk id="5" creationId="{5488F3F7-A572-478C-905C-4ADC90E61C1F}"/>
          </ac:spMkLst>
        </pc:spChg>
      </pc:sldChg>
      <pc:sldChg chg="modSp mod">
        <pc:chgData name="Ronni Pedersen" userId="2866cefd-ffa7-45de-bd89-1e39a4fc81a0" providerId="ADAL" clId="{924B59F9-94E8-4CEF-8543-04E41CB78665}" dt="2022-01-14T07:30:47.397" v="559" actId="1076"/>
        <pc:sldMkLst>
          <pc:docMk/>
          <pc:sldMk cId="4156805139" sldId="5732"/>
        </pc:sldMkLst>
        <pc:spChg chg="mod">
          <ac:chgData name="Ronni Pedersen" userId="2866cefd-ffa7-45de-bd89-1e39a4fc81a0" providerId="ADAL" clId="{924B59F9-94E8-4CEF-8543-04E41CB78665}" dt="2022-01-13T16:49:49.368" v="144" actId="14100"/>
          <ac:spMkLst>
            <pc:docMk/>
            <pc:sldMk cId="4156805139" sldId="5732"/>
            <ac:spMk id="4" creationId="{D8652534-6AA1-47FB-8921-E75B78F4478D}"/>
          </ac:spMkLst>
        </pc:spChg>
        <pc:spChg chg="mod">
          <ac:chgData name="Ronni Pedersen" userId="2866cefd-ffa7-45de-bd89-1e39a4fc81a0" providerId="ADAL" clId="{924B59F9-94E8-4CEF-8543-04E41CB78665}" dt="2022-01-14T07:29:30.790" v="552" actId="14100"/>
          <ac:spMkLst>
            <pc:docMk/>
            <pc:sldMk cId="4156805139" sldId="5732"/>
            <ac:spMk id="5" creationId="{F72CAE65-F034-4E06-9866-21BB9478FC95}"/>
          </ac:spMkLst>
        </pc:spChg>
        <pc:picChg chg="mod">
          <ac:chgData name="Ronni Pedersen" userId="2866cefd-ffa7-45de-bd89-1e39a4fc81a0" providerId="ADAL" clId="{924B59F9-94E8-4CEF-8543-04E41CB78665}" dt="2022-01-14T07:29:33.510" v="553" actId="1076"/>
          <ac:picMkLst>
            <pc:docMk/>
            <pc:sldMk cId="4156805139" sldId="5732"/>
            <ac:picMk id="7" creationId="{FBD64C32-2E95-40F6-A7AF-217B8AF1E94A}"/>
          </ac:picMkLst>
        </pc:picChg>
        <pc:picChg chg="mod">
          <ac:chgData name="Ronni Pedersen" userId="2866cefd-ffa7-45de-bd89-1e39a4fc81a0" providerId="ADAL" clId="{924B59F9-94E8-4CEF-8543-04E41CB78665}" dt="2022-01-14T07:29:35.506" v="554" actId="1076"/>
          <ac:picMkLst>
            <pc:docMk/>
            <pc:sldMk cId="4156805139" sldId="5732"/>
            <ac:picMk id="9" creationId="{F7AC6E40-6E93-4BDE-87B5-90C8921E4AC3}"/>
          </ac:picMkLst>
        </pc:picChg>
        <pc:picChg chg="mod">
          <ac:chgData name="Ronni Pedersen" userId="2866cefd-ffa7-45de-bd89-1e39a4fc81a0" providerId="ADAL" clId="{924B59F9-94E8-4CEF-8543-04E41CB78665}" dt="2022-01-14T07:30:47.397" v="559" actId="1076"/>
          <ac:picMkLst>
            <pc:docMk/>
            <pc:sldMk cId="4156805139" sldId="5732"/>
            <ac:picMk id="10" creationId="{5D813872-D55F-4582-8E46-DD2F1E2AEB59}"/>
          </ac:picMkLst>
        </pc:picChg>
      </pc:sldChg>
      <pc:sldChg chg="modSp mod">
        <pc:chgData name="Ronni Pedersen" userId="2866cefd-ffa7-45de-bd89-1e39a4fc81a0" providerId="ADAL" clId="{924B59F9-94E8-4CEF-8543-04E41CB78665}" dt="2022-01-14T07:32:36.506" v="567" actId="14100"/>
        <pc:sldMkLst>
          <pc:docMk/>
          <pc:sldMk cId="2344275633" sldId="5733"/>
        </pc:sldMkLst>
        <pc:spChg chg="mod">
          <ac:chgData name="Ronni Pedersen" userId="2866cefd-ffa7-45de-bd89-1e39a4fc81a0" providerId="ADAL" clId="{924B59F9-94E8-4CEF-8543-04E41CB78665}" dt="2022-01-14T07:32:36.506" v="567" actId="14100"/>
          <ac:spMkLst>
            <pc:docMk/>
            <pc:sldMk cId="2344275633" sldId="5733"/>
            <ac:spMk id="2" creationId="{535FC5B6-D36B-44FC-B659-283F13F59D61}"/>
          </ac:spMkLst>
        </pc:spChg>
        <pc:picChg chg="mod">
          <ac:chgData name="Ronni Pedersen" userId="2866cefd-ffa7-45de-bd89-1e39a4fc81a0" providerId="ADAL" clId="{924B59F9-94E8-4CEF-8543-04E41CB78665}" dt="2022-01-13T23:04:38.745" v="248" actId="1076"/>
          <ac:picMkLst>
            <pc:docMk/>
            <pc:sldMk cId="2344275633" sldId="5733"/>
            <ac:picMk id="4" creationId="{FD785143-9017-4C19-BD58-210294578EAC}"/>
          </ac:picMkLst>
        </pc:picChg>
      </pc:sldChg>
      <pc:sldChg chg="modSp mod">
        <pc:chgData name="Ronni Pedersen" userId="2866cefd-ffa7-45de-bd89-1e39a4fc81a0" providerId="ADAL" clId="{924B59F9-94E8-4CEF-8543-04E41CB78665}" dt="2022-01-13T22:52:54.510" v="240" actId="14100"/>
        <pc:sldMkLst>
          <pc:docMk/>
          <pc:sldMk cId="4279144547" sldId="5734"/>
        </pc:sldMkLst>
        <pc:spChg chg="mod">
          <ac:chgData name="Ronni Pedersen" userId="2866cefd-ffa7-45de-bd89-1e39a4fc81a0" providerId="ADAL" clId="{924B59F9-94E8-4CEF-8543-04E41CB78665}" dt="2022-01-13T22:52:54.510" v="240" actId="14100"/>
          <ac:spMkLst>
            <pc:docMk/>
            <pc:sldMk cId="4279144547" sldId="5734"/>
            <ac:spMk id="2" creationId="{A605A918-D07F-41AC-94AB-743F9D0C67AB}"/>
          </ac:spMkLst>
        </pc:spChg>
        <pc:spChg chg="mod">
          <ac:chgData name="Ronni Pedersen" userId="2866cefd-ffa7-45de-bd89-1e39a4fc81a0" providerId="ADAL" clId="{924B59F9-94E8-4CEF-8543-04E41CB78665}" dt="2022-01-13T22:52:51.122" v="239" actId="14100"/>
          <ac:spMkLst>
            <pc:docMk/>
            <pc:sldMk cId="4279144547" sldId="5734"/>
            <ac:spMk id="3" creationId="{2ACB576A-2804-4039-B887-CF3E6C76DD05}"/>
          </ac:spMkLst>
        </pc:spChg>
      </pc:sldChg>
      <pc:sldChg chg="modSp mod">
        <pc:chgData name="Ronni Pedersen" userId="2866cefd-ffa7-45de-bd89-1e39a4fc81a0" providerId="ADAL" clId="{924B59F9-94E8-4CEF-8543-04E41CB78665}" dt="2022-01-13T22:52:27.630" v="236" actId="14100"/>
        <pc:sldMkLst>
          <pc:docMk/>
          <pc:sldMk cId="208368904" sldId="5735"/>
        </pc:sldMkLst>
        <pc:spChg chg="mod">
          <ac:chgData name="Ronni Pedersen" userId="2866cefd-ffa7-45de-bd89-1e39a4fc81a0" providerId="ADAL" clId="{924B59F9-94E8-4CEF-8543-04E41CB78665}" dt="2022-01-13T22:52:27.630" v="236" actId="14100"/>
          <ac:spMkLst>
            <pc:docMk/>
            <pc:sldMk cId="208368904" sldId="5735"/>
            <ac:spMk id="4" creationId="{E0F0CC86-AF31-41F7-B395-3F4D1AF6EBD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08368904" sldId="5735"/>
            <ac:spMk id="5" creationId="{5488F3F7-A572-478C-905C-4ADC90E61C1F}"/>
          </ac:spMkLst>
        </pc:spChg>
      </pc:sldChg>
      <pc:sldChg chg="modSp mod">
        <pc:chgData name="Ronni Pedersen" userId="2866cefd-ffa7-45de-bd89-1e39a4fc81a0" providerId="ADAL" clId="{924B59F9-94E8-4CEF-8543-04E41CB78665}" dt="2022-01-13T16:43:32.375" v="125" actId="1076"/>
        <pc:sldMkLst>
          <pc:docMk/>
          <pc:sldMk cId="926962834" sldId="5736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926962834" sldId="5736"/>
            <ac:spMk id="2" creationId="{8B0EA963-48FB-4D92-B07C-B96BF3CBE30C}"/>
          </ac:spMkLst>
        </pc:spChg>
        <pc:spChg chg="mod">
          <ac:chgData name="Ronni Pedersen" userId="2866cefd-ffa7-45de-bd89-1e39a4fc81a0" providerId="ADAL" clId="{924B59F9-94E8-4CEF-8543-04E41CB78665}" dt="2022-01-13T16:43:27.462" v="122" actId="14100"/>
          <ac:spMkLst>
            <pc:docMk/>
            <pc:sldMk cId="926962834" sldId="5736"/>
            <ac:spMk id="7" creationId="{5082E0FD-B185-4F7E-B844-C3CD6ED1A2B9}"/>
          </ac:spMkLst>
        </pc:spChg>
        <pc:picChg chg="mod">
          <ac:chgData name="Ronni Pedersen" userId="2866cefd-ffa7-45de-bd89-1e39a4fc81a0" providerId="ADAL" clId="{924B59F9-94E8-4CEF-8543-04E41CB78665}" dt="2022-01-13T16:43:29.168" v="123" actId="1076"/>
          <ac:picMkLst>
            <pc:docMk/>
            <pc:sldMk cId="926962834" sldId="5736"/>
            <ac:picMk id="4" creationId="{D95D9550-822A-4454-A3E6-C0BEF74E2EEF}"/>
          </ac:picMkLst>
        </pc:picChg>
        <pc:picChg chg="mod">
          <ac:chgData name="Ronni Pedersen" userId="2866cefd-ffa7-45de-bd89-1e39a4fc81a0" providerId="ADAL" clId="{924B59F9-94E8-4CEF-8543-04E41CB78665}" dt="2022-01-13T16:43:32.375" v="125" actId="1076"/>
          <ac:picMkLst>
            <pc:docMk/>
            <pc:sldMk cId="926962834" sldId="5736"/>
            <ac:picMk id="5" creationId="{1D28829C-178E-4F19-82FD-E39FC378A559}"/>
          </ac:picMkLst>
        </pc:picChg>
        <pc:picChg chg="mod">
          <ac:chgData name="Ronni Pedersen" userId="2866cefd-ffa7-45de-bd89-1e39a4fc81a0" providerId="ADAL" clId="{924B59F9-94E8-4CEF-8543-04E41CB78665}" dt="2022-01-13T16:43:30.650" v="124" actId="1076"/>
          <ac:picMkLst>
            <pc:docMk/>
            <pc:sldMk cId="926962834" sldId="5736"/>
            <ac:picMk id="6" creationId="{224BDCD9-0B4F-4FB1-99EF-AB6650C1DF09}"/>
          </ac:picMkLst>
        </pc:picChg>
      </pc:sldChg>
      <pc:sldChg chg="modSp mod">
        <pc:chgData name="Ronni Pedersen" userId="2866cefd-ffa7-45de-bd89-1e39a4fc81a0" providerId="ADAL" clId="{924B59F9-94E8-4CEF-8543-04E41CB78665}" dt="2022-01-13T16:43:48.172" v="130" actId="1076"/>
        <pc:sldMkLst>
          <pc:docMk/>
          <pc:sldMk cId="4047888430" sldId="5737"/>
        </pc:sldMkLst>
        <pc:spChg chg="mod">
          <ac:chgData name="Ronni Pedersen" userId="2866cefd-ffa7-45de-bd89-1e39a4fc81a0" providerId="ADAL" clId="{924B59F9-94E8-4CEF-8543-04E41CB78665}" dt="2022-01-13T16:43:42.153" v="127" actId="14100"/>
          <ac:spMkLst>
            <pc:docMk/>
            <pc:sldMk cId="4047888430" sldId="5737"/>
            <ac:spMk id="2" creationId="{FAAC0F68-2F0B-4ADD-8E6F-FB2CAAA19D2A}"/>
          </ac:spMkLst>
        </pc:spChg>
        <pc:spChg chg="mod">
          <ac:chgData name="Ronni Pedersen" userId="2866cefd-ffa7-45de-bd89-1e39a4fc81a0" providerId="ADAL" clId="{924B59F9-94E8-4CEF-8543-04E41CB78665}" dt="2022-01-13T16:43:45.903" v="128" actId="14100"/>
          <ac:spMkLst>
            <pc:docMk/>
            <pc:sldMk cId="4047888430" sldId="5737"/>
            <ac:spMk id="3" creationId="{37D73F6D-7104-4519-BE45-8250FCF84057}"/>
          </ac:spMkLst>
        </pc:spChg>
        <pc:picChg chg="mod">
          <ac:chgData name="Ronni Pedersen" userId="2866cefd-ffa7-45de-bd89-1e39a4fc81a0" providerId="ADAL" clId="{924B59F9-94E8-4CEF-8543-04E41CB78665}" dt="2022-01-13T16:43:48.172" v="130" actId="1076"/>
          <ac:picMkLst>
            <pc:docMk/>
            <pc:sldMk cId="4047888430" sldId="5737"/>
            <ac:picMk id="5" creationId="{3A054B28-0B12-4281-BA6F-5FD53C8EF960}"/>
          </ac:picMkLst>
        </pc:picChg>
      </pc:sldChg>
      <pc:sldChg chg="modSp mod">
        <pc:chgData name="Ronni Pedersen" userId="2866cefd-ffa7-45de-bd89-1e39a4fc81a0" providerId="ADAL" clId="{924B59F9-94E8-4CEF-8543-04E41CB78665}" dt="2022-01-13T16:44:46.341" v="133" actId="14100"/>
        <pc:sldMkLst>
          <pc:docMk/>
          <pc:sldMk cId="2729392814" sldId="5738"/>
        </pc:sldMkLst>
        <pc:spChg chg="mod">
          <ac:chgData name="Ronni Pedersen" userId="2866cefd-ffa7-45de-bd89-1e39a4fc81a0" providerId="ADAL" clId="{924B59F9-94E8-4CEF-8543-04E41CB78665}" dt="2022-01-13T16:44:46.341" v="133" actId="14100"/>
          <ac:spMkLst>
            <pc:docMk/>
            <pc:sldMk cId="2729392814" sldId="5738"/>
            <ac:spMk id="2" creationId="{8A24913E-5CD3-4A5F-822F-F7619B42B176}"/>
          </ac:spMkLst>
        </pc:spChg>
        <pc:spChg chg="mod">
          <ac:chgData name="Ronni Pedersen" userId="2866cefd-ffa7-45de-bd89-1e39a4fc81a0" providerId="ADAL" clId="{924B59F9-94E8-4CEF-8543-04E41CB78665}" dt="2022-01-13T16:44:43.218" v="132" actId="14100"/>
          <ac:spMkLst>
            <pc:docMk/>
            <pc:sldMk cId="2729392814" sldId="5738"/>
            <ac:spMk id="3" creationId="{05B37B28-5D48-4CCA-BAA3-701FDA783A4F}"/>
          </ac:spMkLst>
        </pc:spChg>
        <pc:picChg chg="mod">
          <ac:chgData name="Ronni Pedersen" userId="2866cefd-ffa7-45de-bd89-1e39a4fc81a0" providerId="ADAL" clId="{924B59F9-94E8-4CEF-8543-04E41CB78665}" dt="2022-01-13T16:44:40.270" v="131" actId="1076"/>
          <ac:picMkLst>
            <pc:docMk/>
            <pc:sldMk cId="2729392814" sldId="5738"/>
            <ac:picMk id="4" creationId="{FC104FB2-DC22-49CA-AAE4-02EFE5C83C45}"/>
          </ac:picMkLst>
        </pc:picChg>
      </pc:sldChg>
      <pc:sldChg chg="modSp">
        <pc:chgData name="Ronni Pedersen" userId="2866cefd-ffa7-45de-bd89-1e39a4fc81a0" providerId="ADAL" clId="{924B59F9-94E8-4CEF-8543-04E41CB78665}" dt="2022-01-13T12:46:32.808" v="1"/>
        <pc:sldMkLst>
          <pc:docMk/>
          <pc:sldMk cId="688730931" sldId="5739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688730931" sldId="5739"/>
            <ac:spMk id="2" creationId="{5714AD08-A125-4BA2-8FA1-42FE57AC9C3E}"/>
          </ac:spMkLst>
        </pc:spChg>
      </pc:sldChg>
      <pc:sldChg chg="modSp mod">
        <pc:chgData name="Ronni Pedersen" userId="2866cefd-ffa7-45de-bd89-1e39a4fc81a0" providerId="ADAL" clId="{924B59F9-94E8-4CEF-8543-04E41CB78665}" dt="2022-01-13T23:03:50.046" v="247" actId="207"/>
        <pc:sldMkLst>
          <pc:docMk/>
          <pc:sldMk cId="2951780971" sldId="5740"/>
        </pc:sldMkLst>
        <pc:spChg chg="mod">
          <ac:chgData name="Ronni Pedersen" userId="2866cefd-ffa7-45de-bd89-1e39a4fc81a0" providerId="ADAL" clId="{924B59F9-94E8-4CEF-8543-04E41CB78665}" dt="2022-01-13T12:46:33.214" v="7" actId="27636"/>
          <ac:spMkLst>
            <pc:docMk/>
            <pc:sldMk cId="2951780971" sldId="5740"/>
            <ac:spMk id="2" creationId="{2048979B-B31C-4F6D-AB70-A65AD18E97CE}"/>
          </ac:spMkLst>
        </pc:spChg>
        <pc:spChg chg="mod">
          <ac:chgData name="Ronni Pedersen" userId="2866cefd-ffa7-45de-bd89-1e39a4fc81a0" providerId="ADAL" clId="{924B59F9-94E8-4CEF-8543-04E41CB78665}" dt="2022-01-13T23:03:50.046" v="247" actId="207"/>
          <ac:spMkLst>
            <pc:docMk/>
            <pc:sldMk cId="2951780971" sldId="5740"/>
            <ac:spMk id="3" creationId="{5B3B2117-83F7-44FA-B737-CD00186378BC}"/>
          </ac:spMkLst>
        </pc:spChg>
        <pc:picChg chg="mod">
          <ac:chgData name="Ronni Pedersen" userId="2866cefd-ffa7-45de-bd89-1e39a4fc81a0" providerId="ADAL" clId="{924B59F9-94E8-4CEF-8543-04E41CB78665}" dt="2022-01-13T23:03:28.678" v="244" actId="1076"/>
          <ac:picMkLst>
            <pc:docMk/>
            <pc:sldMk cId="2951780971" sldId="5740"/>
            <ac:picMk id="4" creationId="{8D581DF3-B606-40BF-8096-8205D18B7823}"/>
          </ac:picMkLst>
        </pc:picChg>
      </pc:sldChg>
      <pc:sldChg chg="modSp mod">
        <pc:chgData name="Ronni Pedersen" userId="2866cefd-ffa7-45de-bd89-1e39a4fc81a0" providerId="ADAL" clId="{924B59F9-94E8-4CEF-8543-04E41CB78665}" dt="2022-01-13T16:47:43.459" v="140" actId="1076"/>
        <pc:sldMkLst>
          <pc:docMk/>
          <pc:sldMk cId="1749977957" sldId="5741"/>
        </pc:sldMkLst>
        <pc:spChg chg="mod">
          <ac:chgData name="Ronni Pedersen" userId="2866cefd-ffa7-45de-bd89-1e39a4fc81a0" providerId="ADAL" clId="{924B59F9-94E8-4CEF-8543-04E41CB78665}" dt="2022-01-13T16:47:36.353" v="137" actId="14100"/>
          <ac:spMkLst>
            <pc:docMk/>
            <pc:sldMk cId="1749977957" sldId="5741"/>
            <ac:spMk id="2" creationId="{8DF9C77A-43A2-4B13-B7D1-1B987AF8E6F7}"/>
          </ac:spMkLst>
        </pc:spChg>
        <pc:spChg chg="mod">
          <ac:chgData name="Ronni Pedersen" userId="2866cefd-ffa7-45de-bd89-1e39a4fc81a0" providerId="ADAL" clId="{924B59F9-94E8-4CEF-8543-04E41CB78665}" dt="2022-01-13T16:47:41.983" v="139" actId="14100"/>
          <ac:spMkLst>
            <pc:docMk/>
            <pc:sldMk cId="1749977957" sldId="5741"/>
            <ac:spMk id="3" creationId="{B3B4E726-3E29-4E27-B88C-2950EE168825}"/>
          </ac:spMkLst>
        </pc:spChg>
        <pc:picChg chg="mod">
          <ac:chgData name="Ronni Pedersen" userId="2866cefd-ffa7-45de-bd89-1e39a4fc81a0" providerId="ADAL" clId="{924B59F9-94E8-4CEF-8543-04E41CB78665}" dt="2022-01-13T16:47:43.459" v="140" actId="1076"/>
          <ac:picMkLst>
            <pc:docMk/>
            <pc:sldMk cId="1749977957" sldId="5741"/>
            <ac:picMk id="5" creationId="{00D40A4F-AA10-4BBC-AF81-D16F249991E8}"/>
          </ac:picMkLst>
        </pc:picChg>
      </pc:sldChg>
      <pc:sldChg chg="modSp mod modShow">
        <pc:chgData name="Ronni Pedersen" userId="2866cefd-ffa7-45de-bd89-1e39a4fc81a0" providerId="ADAL" clId="{924B59F9-94E8-4CEF-8543-04E41CB78665}" dt="2022-01-13T23:05:07.712" v="250" actId="729"/>
        <pc:sldMkLst>
          <pc:docMk/>
          <pc:sldMk cId="1327395551" sldId="5742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327395551" sldId="5742"/>
            <ac:spMk id="2" creationId="{8D0D4915-2D50-4C40-A6C7-41497719D3B3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327395551" sldId="5742"/>
            <ac:spMk id="3" creationId="{7A80D73A-7090-4041-A089-E7EA0C65F3E4}"/>
          </ac:spMkLst>
        </pc:spChg>
      </pc:sldChg>
      <pc:sldChg chg="modSp mod modShow">
        <pc:chgData name="Ronni Pedersen" userId="2866cefd-ffa7-45de-bd89-1e39a4fc81a0" providerId="ADAL" clId="{924B59F9-94E8-4CEF-8543-04E41CB78665}" dt="2022-01-13T23:05:00.999" v="249" actId="729"/>
        <pc:sldMkLst>
          <pc:docMk/>
          <pc:sldMk cId="579968642" sldId="5743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579968642" sldId="5743"/>
            <ac:spMk id="2" creationId="{29B5CB1C-9211-437A-A39F-A0C65668A244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579968642" sldId="5743"/>
            <ac:spMk id="3" creationId="{B9AD4296-2C81-4D5D-AEB0-15837E65DE40}"/>
          </ac:spMkLst>
        </pc:spChg>
      </pc:sldChg>
      <pc:sldChg chg="modSp modNotesTx">
        <pc:chgData name="Ronni Pedersen" userId="2866cefd-ffa7-45de-bd89-1e39a4fc81a0" providerId="ADAL" clId="{924B59F9-94E8-4CEF-8543-04E41CB78665}" dt="2022-01-14T07:26:18.166" v="464" actId="20577"/>
        <pc:sldMkLst>
          <pc:docMk/>
          <pc:sldMk cId="1357209837" sldId="5744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1357209837" sldId="5744"/>
            <ac:spMk id="2" creationId="{98D47FEC-C296-4EDA-BBAF-9AFC15C109CB}"/>
          </ac:spMkLst>
        </pc:spChg>
        <pc:picChg chg="mod">
          <ac:chgData name="Ronni Pedersen" userId="2866cefd-ffa7-45de-bd89-1e39a4fc81a0" providerId="ADAL" clId="{924B59F9-94E8-4CEF-8543-04E41CB78665}" dt="2022-01-13T12:46:32.808" v="1"/>
          <ac:picMkLst>
            <pc:docMk/>
            <pc:sldMk cId="1357209837" sldId="5744"/>
            <ac:picMk id="4" creationId="{C2126D3F-3042-4AC4-B430-7441A6DE67FA}"/>
          </ac:picMkLst>
        </pc:picChg>
      </pc:sldChg>
      <pc:sldChg chg="modSp mod modShow">
        <pc:chgData name="Ronni Pedersen" userId="2866cefd-ffa7-45de-bd89-1e39a4fc81a0" providerId="ADAL" clId="{924B59F9-94E8-4CEF-8543-04E41CB78665}" dt="2022-01-13T16:37:24.222" v="116" actId="729"/>
        <pc:sldMkLst>
          <pc:docMk/>
          <pc:sldMk cId="812842790" sldId="5745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812842790" sldId="5745"/>
            <ac:spMk id="2" creationId="{F4C93CE7-5B8A-4F68-96CB-3AC9020FA55E}"/>
          </ac:spMkLst>
        </pc:spChg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812842790" sldId="5745"/>
            <ac:spMk id="3" creationId="{2EF131E0-13E8-475A-B239-E7C06979AC6B}"/>
          </ac:spMkLst>
        </pc:spChg>
      </pc:sldChg>
      <pc:sldChg chg="modSp mod modShow">
        <pc:chgData name="Ronni Pedersen" userId="2866cefd-ffa7-45de-bd89-1e39a4fc81a0" providerId="ADAL" clId="{924B59F9-94E8-4CEF-8543-04E41CB78665}" dt="2022-01-13T16:37:27.683" v="117" actId="729"/>
        <pc:sldMkLst>
          <pc:docMk/>
          <pc:sldMk cId="2843015011" sldId="5746"/>
        </pc:sldMkLst>
        <pc:spChg chg="mod">
          <ac:chgData name="Ronni Pedersen" userId="2866cefd-ffa7-45de-bd89-1e39a4fc81a0" providerId="ADAL" clId="{924B59F9-94E8-4CEF-8543-04E41CB78665}" dt="2022-01-13T12:46:32.808" v="1"/>
          <ac:spMkLst>
            <pc:docMk/>
            <pc:sldMk cId="2843015011" sldId="5746"/>
            <ac:spMk id="2" creationId="{19ED2BAF-EB0A-49D9-9627-50D87B976A0E}"/>
          </ac:spMkLst>
        </pc:spChg>
      </pc:sldChg>
      <pc:sldChg chg="addSp delSp modSp mod">
        <pc:chgData name="Ronni Pedersen" userId="2866cefd-ffa7-45de-bd89-1e39a4fc81a0" providerId="ADAL" clId="{924B59F9-94E8-4CEF-8543-04E41CB78665}" dt="2022-01-13T12:52:22.872" v="52" actId="14100"/>
        <pc:sldMkLst>
          <pc:docMk/>
          <pc:sldMk cId="2400833033" sldId="5747"/>
        </pc:sldMkLst>
        <pc:spChg chg="mod">
          <ac:chgData name="Ronni Pedersen" userId="2866cefd-ffa7-45de-bd89-1e39a4fc81a0" providerId="ADAL" clId="{924B59F9-94E8-4CEF-8543-04E41CB78665}" dt="2022-01-13T12:50:31.817" v="37" actId="122"/>
          <ac:spMkLst>
            <pc:docMk/>
            <pc:sldMk cId="2400833033" sldId="5747"/>
            <ac:spMk id="4" creationId="{4529D6B8-5946-494B-AC0B-496B44C6DDA4}"/>
          </ac:spMkLst>
        </pc:spChg>
        <pc:spChg chg="del mod">
          <ac:chgData name="Ronni Pedersen" userId="2866cefd-ffa7-45de-bd89-1e39a4fc81a0" providerId="ADAL" clId="{924B59F9-94E8-4CEF-8543-04E41CB78665}" dt="2022-01-13T12:50:35.413" v="38" actId="478"/>
          <ac:spMkLst>
            <pc:docMk/>
            <pc:sldMk cId="2400833033" sldId="5747"/>
            <ac:spMk id="7" creationId="{C62498E6-D78B-4E34-A356-7C320F762D60}"/>
          </ac:spMkLst>
        </pc:spChg>
        <pc:spChg chg="add del mod">
          <ac:chgData name="Ronni Pedersen" userId="2866cefd-ffa7-45de-bd89-1e39a4fc81a0" providerId="ADAL" clId="{924B59F9-94E8-4CEF-8543-04E41CB78665}" dt="2022-01-13T12:51:34.829" v="42" actId="478"/>
          <ac:spMkLst>
            <pc:docMk/>
            <pc:sldMk cId="2400833033" sldId="5747"/>
            <ac:spMk id="12" creationId="{25ED4B8A-B89C-4B18-85FB-FF22F517DDB8}"/>
          </ac:spMkLst>
        </pc:spChg>
        <pc:spChg chg="del mod">
          <ac:chgData name="Ronni Pedersen" userId="2866cefd-ffa7-45de-bd89-1e39a4fc81a0" providerId="ADAL" clId="{924B59F9-94E8-4CEF-8543-04E41CB78665}" dt="2022-01-13T12:51:37.060" v="44" actId="478"/>
          <ac:spMkLst>
            <pc:docMk/>
            <pc:sldMk cId="2400833033" sldId="5747"/>
            <ac:spMk id="15" creationId="{60D1444F-62C4-4AC6-A9DD-B018B3A61634}"/>
          </ac:spMkLst>
        </pc:spChg>
        <pc:spChg chg="add mod">
          <ac:chgData name="Ronni Pedersen" userId="2866cefd-ffa7-45de-bd89-1e39a4fc81a0" providerId="ADAL" clId="{924B59F9-94E8-4CEF-8543-04E41CB78665}" dt="2022-01-13T12:52:11.754" v="50" actId="14100"/>
          <ac:spMkLst>
            <pc:docMk/>
            <pc:sldMk cId="2400833033" sldId="5747"/>
            <ac:spMk id="16" creationId="{78C00D92-77EF-427C-916A-3A2132E9B2DD}"/>
          </ac:spMkLst>
        </pc:spChg>
        <pc:picChg chg="del">
          <ac:chgData name="Ronni Pedersen" userId="2866cefd-ffa7-45de-bd89-1e39a4fc81a0" providerId="ADAL" clId="{924B59F9-94E8-4CEF-8543-04E41CB78665}" dt="2022-01-13T12:49:21.840" v="22" actId="478"/>
          <ac:picMkLst>
            <pc:docMk/>
            <pc:sldMk cId="2400833033" sldId="5747"/>
            <ac:picMk id="8" creationId="{04629DA9-27E9-4917-9F74-8A01A8BA882D}"/>
          </ac:picMkLst>
        </pc:picChg>
        <pc:picChg chg="del">
          <ac:chgData name="Ronni Pedersen" userId="2866cefd-ffa7-45de-bd89-1e39a4fc81a0" providerId="ADAL" clId="{924B59F9-94E8-4CEF-8543-04E41CB78665}" dt="2022-01-13T12:49:20.658" v="21" actId="478"/>
          <ac:picMkLst>
            <pc:docMk/>
            <pc:sldMk cId="2400833033" sldId="5747"/>
            <ac:picMk id="9" creationId="{DBA1EA16-0EAA-4381-900E-12EE2D629D17}"/>
          </ac:picMkLst>
        </pc:picChg>
        <pc:picChg chg="del">
          <ac:chgData name="Ronni Pedersen" userId="2866cefd-ffa7-45de-bd89-1e39a4fc81a0" providerId="ADAL" clId="{924B59F9-94E8-4CEF-8543-04E41CB78665}" dt="2022-01-13T12:49:55.006" v="29" actId="478"/>
          <ac:picMkLst>
            <pc:docMk/>
            <pc:sldMk cId="2400833033" sldId="5747"/>
            <ac:picMk id="11" creationId="{BE757A85-219C-417B-B3C4-815E582C1BC9}"/>
          </ac:picMkLst>
        </pc:picChg>
        <pc:picChg chg="mod">
          <ac:chgData name="Ronni Pedersen" userId="2866cefd-ffa7-45de-bd89-1e39a4fc81a0" providerId="ADAL" clId="{924B59F9-94E8-4CEF-8543-04E41CB78665}" dt="2022-01-13T12:52:22.872" v="52" actId="14100"/>
          <ac:picMkLst>
            <pc:docMk/>
            <pc:sldMk cId="2400833033" sldId="5747"/>
            <ac:picMk id="13" creationId="{1C5AFBD3-E0AB-48FA-A6E3-266DCBBCFCC2}"/>
          </ac:picMkLst>
        </pc:picChg>
        <pc:picChg chg="del">
          <ac:chgData name="Ronni Pedersen" userId="2866cefd-ffa7-45de-bd89-1e39a4fc81a0" providerId="ADAL" clId="{924B59F9-94E8-4CEF-8543-04E41CB78665}" dt="2022-01-13T12:49:31.783" v="24" actId="478"/>
          <ac:picMkLst>
            <pc:docMk/>
            <pc:sldMk cId="2400833033" sldId="5747"/>
            <ac:picMk id="14" creationId="{A298A018-06FD-4CDB-9D67-2CD4F371CDAE}"/>
          </ac:picMkLst>
        </pc:picChg>
        <pc:picChg chg="add mod">
          <ac:chgData name="Ronni Pedersen" userId="2866cefd-ffa7-45de-bd89-1e39a4fc81a0" providerId="ADAL" clId="{924B59F9-94E8-4CEF-8543-04E41CB78665}" dt="2022-01-13T12:52:01.098" v="49"/>
          <ac:picMkLst>
            <pc:docMk/>
            <pc:sldMk cId="2400833033" sldId="5747"/>
            <ac:picMk id="17" creationId="{BA31BC3B-AC6B-45AF-898B-CC6D625D09A5}"/>
          </ac:picMkLst>
        </pc:picChg>
        <pc:picChg chg="add mod">
          <ac:chgData name="Ronni Pedersen" userId="2866cefd-ffa7-45de-bd89-1e39a4fc81a0" providerId="ADAL" clId="{924B59F9-94E8-4CEF-8543-04E41CB78665}" dt="2022-01-13T12:52:01.098" v="49"/>
          <ac:picMkLst>
            <pc:docMk/>
            <pc:sldMk cId="2400833033" sldId="5747"/>
            <ac:picMk id="18" creationId="{7B7BB5CC-5FB0-48FE-A75A-C057A1EF1526}"/>
          </ac:picMkLst>
        </pc:picChg>
        <pc:picChg chg="add mod">
          <ac:chgData name="Ronni Pedersen" userId="2866cefd-ffa7-45de-bd89-1e39a4fc81a0" providerId="ADAL" clId="{924B59F9-94E8-4CEF-8543-04E41CB78665}" dt="2022-01-13T12:52:01.098" v="49"/>
          <ac:picMkLst>
            <pc:docMk/>
            <pc:sldMk cId="2400833033" sldId="5747"/>
            <ac:picMk id="19" creationId="{EAF61803-FBE6-4186-BB04-B34166622B29}"/>
          </ac:picMkLst>
        </pc:picChg>
        <pc:picChg chg="add mod">
          <ac:chgData name="Ronni Pedersen" userId="2866cefd-ffa7-45de-bd89-1e39a4fc81a0" providerId="ADAL" clId="{924B59F9-94E8-4CEF-8543-04E41CB78665}" dt="2022-01-13T12:52:01.098" v="49"/>
          <ac:picMkLst>
            <pc:docMk/>
            <pc:sldMk cId="2400833033" sldId="5747"/>
            <ac:picMk id="20" creationId="{36FF2B37-8DC3-4F7A-8257-5D73FC0DAD36}"/>
          </ac:picMkLst>
        </pc:picChg>
        <pc:picChg chg="del">
          <ac:chgData name="Ronni Pedersen" userId="2866cefd-ffa7-45de-bd89-1e39a4fc81a0" providerId="ADAL" clId="{924B59F9-94E8-4CEF-8543-04E41CB78665}" dt="2022-01-13T12:51:47.375" v="47" actId="478"/>
          <ac:picMkLst>
            <pc:docMk/>
            <pc:sldMk cId="2400833033" sldId="5747"/>
            <ac:picMk id="1026" creationId="{FD73B270-4293-43C2-BEFE-30313169BA3A}"/>
          </ac:picMkLst>
        </pc:picChg>
      </pc:sldChg>
      <pc:sldChg chg="addSp delSp modSp new mod ord modClrScheme chgLayout">
        <pc:chgData name="Ronni Pedersen" userId="2866cefd-ffa7-45de-bd89-1e39a4fc81a0" providerId="ADAL" clId="{924B59F9-94E8-4CEF-8543-04E41CB78665}" dt="2022-01-13T16:54:56.970" v="229" actId="20577"/>
        <pc:sldMkLst>
          <pc:docMk/>
          <pc:sldMk cId="3062934298" sldId="5748"/>
        </pc:sldMkLst>
        <pc:spChg chg="del mod ord">
          <ac:chgData name="Ronni Pedersen" userId="2866cefd-ffa7-45de-bd89-1e39a4fc81a0" providerId="ADAL" clId="{924B59F9-94E8-4CEF-8543-04E41CB78665}" dt="2022-01-13T12:49:50.178" v="28" actId="700"/>
          <ac:spMkLst>
            <pc:docMk/>
            <pc:sldMk cId="3062934298" sldId="5748"/>
            <ac:spMk id="2" creationId="{D6CDD920-F906-45A6-82C4-2A6A1B6C5DCF}"/>
          </ac:spMkLst>
        </pc:spChg>
        <pc:spChg chg="del mod ord">
          <ac:chgData name="Ronni Pedersen" userId="2866cefd-ffa7-45de-bd89-1e39a4fc81a0" providerId="ADAL" clId="{924B59F9-94E8-4CEF-8543-04E41CB78665}" dt="2022-01-13T12:49:50.178" v="28" actId="700"/>
          <ac:spMkLst>
            <pc:docMk/>
            <pc:sldMk cId="3062934298" sldId="5748"/>
            <ac:spMk id="3" creationId="{EB3C68B8-F24F-4D89-B355-2ECF472F8DD3}"/>
          </ac:spMkLst>
        </pc:spChg>
        <pc:spChg chg="add del mod ord">
          <ac:chgData name="Ronni Pedersen" userId="2866cefd-ffa7-45de-bd89-1e39a4fc81a0" providerId="ADAL" clId="{924B59F9-94E8-4CEF-8543-04E41CB78665}" dt="2022-01-13T12:50:03.195" v="30" actId="700"/>
          <ac:spMkLst>
            <pc:docMk/>
            <pc:sldMk cId="3062934298" sldId="5748"/>
            <ac:spMk id="4" creationId="{E5083426-4D0B-41BE-8723-2593E642D7EB}"/>
          </ac:spMkLst>
        </pc:spChg>
        <pc:spChg chg="add del mod ord">
          <ac:chgData name="Ronni Pedersen" userId="2866cefd-ffa7-45de-bd89-1e39a4fc81a0" providerId="ADAL" clId="{924B59F9-94E8-4CEF-8543-04E41CB78665}" dt="2022-01-13T12:50:03.195" v="30" actId="700"/>
          <ac:spMkLst>
            <pc:docMk/>
            <pc:sldMk cId="3062934298" sldId="5748"/>
            <ac:spMk id="5" creationId="{96FE7EDE-E364-426C-8875-8E7EA4C2F499}"/>
          </ac:spMkLst>
        </pc:spChg>
        <pc:spChg chg="add del mod ord">
          <ac:chgData name="Ronni Pedersen" userId="2866cefd-ffa7-45de-bd89-1e39a4fc81a0" providerId="ADAL" clId="{924B59F9-94E8-4CEF-8543-04E41CB78665}" dt="2022-01-13T12:50:03.195" v="30" actId="700"/>
          <ac:spMkLst>
            <pc:docMk/>
            <pc:sldMk cId="3062934298" sldId="5748"/>
            <ac:spMk id="6" creationId="{EC41CC02-9F28-4158-9E55-F65DC6BEFB71}"/>
          </ac:spMkLst>
        </pc:spChg>
        <pc:spChg chg="add mod ord">
          <ac:chgData name="Ronni Pedersen" userId="2866cefd-ffa7-45de-bd89-1e39a4fc81a0" providerId="ADAL" clId="{924B59F9-94E8-4CEF-8543-04E41CB78665}" dt="2022-01-13T12:50:10.776" v="31"/>
          <ac:spMkLst>
            <pc:docMk/>
            <pc:sldMk cId="3062934298" sldId="5748"/>
            <ac:spMk id="7" creationId="{41D8422F-5166-420F-BCE5-1741F73729C2}"/>
          </ac:spMkLst>
        </pc:spChg>
        <pc:spChg chg="add mod ord">
          <ac:chgData name="Ronni Pedersen" userId="2866cefd-ffa7-45de-bd89-1e39a4fc81a0" providerId="ADAL" clId="{924B59F9-94E8-4CEF-8543-04E41CB78665}" dt="2022-01-13T16:54:56.970" v="229" actId="20577"/>
          <ac:spMkLst>
            <pc:docMk/>
            <pc:sldMk cId="3062934298" sldId="5748"/>
            <ac:spMk id="8" creationId="{7F1547C7-EE15-420F-9415-2E72F2265EF6}"/>
          </ac:spMkLst>
        </pc:spChg>
      </pc:sldChg>
      <pc:sldChg chg="modSp new mod">
        <pc:chgData name="Ronni Pedersen" userId="2866cefd-ffa7-45de-bd89-1e39a4fc81a0" providerId="ADAL" clId="{924B59F9-94E8-4CEF-8543-04E41CB78665}" dt="2022-01-14T07:40:45.547" v="884" actId="20577"/>
        <pc:sldMkLst>
          <pc:docMk/>
          <pc:sldMk cId="635428966" sldId="5749"/>
        </pc:sldMkLst>
        <pc:spChg chg="mod">
          <ac:chgData name="Ronni Pedersen" userId="2866cefd-ffa7-45de-bd89-1e39a4fc81a0" providerId="ADAL" clId="{924B59F9-94E8-4CEF-8543-04E41CB78665}" dt="2022-01-14T07:40:45.547" v="884" actId="20577"/>
          <ac:spMkLst>
            <pc:docMk/>
            <pc:sldMk cId="635428966" sldId="5749"/>
            <ac:spMk id="2" creationId="{84A11A24-8A33-4BF8-8EC8-47F8137FFC82}"/>
          </ac:spMkLst>
        </pc:spChg>
      </pc:sldChg>
      <pc:sldMasterChg chg="addSp delSp mod delSldLayout modSldLayout">
        <pc:chgData name="Ronni Pedersen" userId="2866cefd-ffa7-45de-bd89-1e39a4fc81a0" providerId="ADAL" clId="{924B59F9-94E8-4CEF-8543-04E41CB78665}" dt="2022-01-13T12:50:19.054" v="34" actId="47"/>
        <pc:sldMasterMkLst>
          <pc:docMk/>
          <pc:sldMasterMk cId="2653901723" sldId="2147483671"/>
        </pc:sldMasterMkLst>
        <pc:picChg chg="add del">
          <ac:chgData name="Ronni Pedersen" userId="2866cefd-ffa7-45de-bd89-1e39a4fc81a0" providerId="ADAL" clId="{924B59F9-94E8-4CEF-8543-04E41CB78665}" dt="2022-01-13T12:47:50.761" v="14" actId="478"/>
          <ac:picMkLst>
            <pc:docMk/>
            <pc:sldMasterMk cId="2653901723" sldId="2147483671"/>
            <ac:picMk id="7" creationId="{32AB0492-3253-4419-A6F6-1DAF9245D3C3}"/>
          </ac:picMkLst>
        </pc:picChg>
        <pc:picChg chg="add del">
          <ac:chgData name="Ronni Pedersen" userId="2866cefd-ffa7-45de-bd89-1e39a4fc81a0" providerId="ADAL" clId="{924B59F9-94E8-4CEF-8543-04E41CB78665}" dt="2022-01-13T12:47:53.335" v="15" actId="478"/>
          <ac:picMkLst>
            <pc:docMk/>
            <pc:sldMasterMk cId="2653901723" sldId="2147483671"/>
            <ac:picMk id="8" creationId="{AE183865-7F66-4992-8FD5-07F3D982E3D8}"/>
          </ac:picMkLst>
        </pc:picChg>
        <pc:sldLayoutChg chg="delSp del mod">
          <pc:chgData name="Ronni Pedersen" userId="2866cefd-ffa7-45de-bd89-1e39a4fc81a0" providerId="ADAL" clId="{924B59F9-94E8-4CEF-8543-04E41CB78665}" dt="2022-01-13T12:50:19.054" v="34" actId="47"/>
          <pc:sldLayoutMkLst>
            <pc:docMk/>
            <pc:sldMasterMk cId="2653901723" sldId="2147483671"/>
            <pc:sldLayoutMk cId="290871602" sldId="2147483689"/>
          </pc:sldLayoutMkLst>
          <pc:picChg chg="del">
            <ac:chgData name="Ronni Pedersen" userId="2866cefd-ffa7-45de-bd89-1e39a4fc81a0" providerId="ADAL" clId="{924B59F9-94E8-4CEF-8543-04E41CB78665}" dt="2022-01-13T12:48:36.067" v="16" actId="478"/>
            <ac:picMkLst>
              <pc:docMk/>
              <pc:sldMasterMk cId="2653901723" sldId="2147483671"/>
              <pc:sldLayoutMk cId="290871602" sldId="2147483689"/>
              <ac:picMk id="4" creationId="{5B24F147-8D03-474F-A2E4-50BEDF754F05}"/>
            </ac:picMkLst>
          </pc:picChg>
        </pc:sldLayoutChg>
        <pc:sldLayoutChg chg="delSp modSp mod">
          <pc:chgData name="Ronni Pedersen" userId="2866cefd-ffa7-45de-bd89-1e39a4fc81a0" providerId="ADAL" clId="{924B59F9-94E8-4CEF-8543-04E41CB78665}" dt="2022-01-13T12:48:43.234" v="18" actId="478"/>
          <pc:sldLayoutMkLst>
            <pc:docMk/>
            <pc:sldMasterMk cId="2653901723" sldId="2147483671"/>
            <pc:sldLayoutMk cId="1646420684" sldId="2147483690"/>
          </pc:sldLayoutMkLst>
          <pc:picChg chg="del mod">
            <ac:chgData name="Ronni Pedersen" userId="2866cefd-ffa7-45de-bd89-1e39a4fc81a0" providerId="ADAL" clId="{924B59F9-94E8-4CEF-8543-04E41CB78665}" dt="2022-01-13T12:48:43.234" v="18" actId="478"/>
            <ac:picMkLst>
              <pc:docMk/>
              <pc:sldMasterMk cId="2653901723" sldId="2147483671"/>
              <pc:sldLayoutMk cId="1646420684" sldId="2147483690"/>
              <ac:picMk id="9" creationId="{480A7061-3DAE-43EE-B82E-696C54AF731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88E3D-5438-4D8A-A2C4-44AC8AF7530F}" type="datetimeFigureOut">
              <a:rPr lang="sv-SE" smtClean="0"/>
              <a:t>2022-01-13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AF0C5-7E82-4285-BB20-14F8F061F97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3874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em/intune/remote-actions/collect-diagnostic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name is Ronni Pedersen</a:t>
            </a:r>
          </a:p>
          <a:p>
            <a:endParaRPr lang="en-US"/>
          </a:p>
          <a:p>
            <a:r>
              <a:rPr lang="en-US"/>
              <a:t>I’m a Microsoft 365 focused Cloud Architect at APENTO, a Danish based Microsoft Elite Partner.</a:t>
            </a:r>
          </a:p>
          <a:p>
            <a:endParaRPr lang="en-US"/>
          </a:p>
          <a:p>
            <a:r>
              <a:rPr lang="en-US"/>
              <a:t>I’ve been a Microsoft MVP for almost 15 years… Just proves that I’m getting old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So, in case you want to reach out, here are my contact details.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2026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 sure to assign the policy to your Windows 10 devices. Not Users!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259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you assign the policy and the device syncs, you can confirm the policy is applied here.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6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1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jorgen</a:t>
            </a:r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56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Ronni</a:t>
            </a:r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Some CSPs remove the setting, and some CSPs keep the setting.</a:t>
            </a:r>
          </a:p>
          <a:p>
            <a:r>
              <a:rPr lang="en-US"/>
              <a:t>There is no documentation on what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8352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5492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Intune notifications / Sync immediately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DEMO: Show PowerShell Script (APENTO)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405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DEMO: Show “Windows 11 Start pins” policy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3348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62626"/>
                </a:solidFill>
                <a:effectLst/>
                <a:latin typeface="Segoe UI" panose="020B0502040204020203" pitchFamily="34" charset="0"/>
              </a:rPr>
              <a:t>ConfigureChatIcon</a:t>
            </a:r>
            <a:endParaRPr lang="en-US" b="0" i="0" dirty="0">
              <a:solidFill>
                <a:srgbClr val="262626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26262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 err="1"/>
              <a:t>ConfigureStartPins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980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kedelige</a:t>
            </a:r>
            <a:r>
              <a:rPr lang="en-US" dirty="0"/>
              <a:t> er </a:t>
            </a:r>
            <a:r>
              <a:rPr lang="en-US" dirty="0" err="1"/>
              <a:t>nok</a:t>
            </a:r>
            <a:r>
              <a:rPr lang="en-US" dirty="0"/>
              <a:t> Remote Control </a:t>
            </a:r>
            <a:r>
              <a:rPr lang="en-US" dirty="0" err="1"/>
              <a:t>til</a:t>
            </a:r>
            <a:r>
              <a:rPr lang="en-US" dirty="0"/>
              <a:t> “End Users”</a:t>
            </a:r>
          </a:p>
          <a:p>
            <a:endParaRPr lang="en-US" dirty="0"/>
          </a:p>
          <a:p>
            <a:r>
              <a:rPr lang="en-US" dirty="0"/>
              <a:t>Quick Assist: Should be uninstalled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8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3357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16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of the things we do is done by the Management Extension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7880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Jorgen</a:t>
            </a:r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6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Proactive Remediation = IME</a:t>
            </a:r>
          </a:p>
          <a:p>
            <a:endParaRPr lang="en-US" dirty="0"/>
          </a:p>
          <a:p>
            <a:r>
              <a:rPr lang="en-US" dirty="0" err="1"/>
              <a:t>Installeret</a:t>
            </a:r>
            <a:r>
              <a:rPr lang="en-US" dirty="0"/>
              <a:t> nu = Personal Devices (det </a:t>
            </a:r>
            <a:r>
              <a:rPr lang="en-US" dirty="0" err="1"/>
              <a:t>sidste</a:t>
            </a:r>
            <a:r>
              <a:rPr lang="en-US" dirty="0"/>
              <a:t> </a:t>
            </a:r>
            <a:r>
              <a:rPr lang="en-US" dirty="0" err="1"/>
              <a:t>år</a:t>
            </a:r>
            <a:r>
              <a:rPr lang="en-US" dirty="0"/>
              <a:t>). Men </a:t>
            </a:r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supporteret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7685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IME </a:t>
            </a:r>
            <a:r>
              <a:rPr lang="en-US" dirty="0" err="1"/>
              <a:t>bliver</a:t>
            </a:r>
            <a:r>
              <a:rPr lang="en-US" dirty="0"/>
              <a:t> </a:t>
            </a:r>
            <a:r>
              <a:rPr lang="en-US" dirty="0" err="1"/>
              <a:t>installeret</a:t>
            </a:r>
            <a:r>
              <a:rPr lang="en-US" dirty="0"/>
              <a:t> </a:t>
            </a:r>
            <a:r>
              <a:rPr lang="en-US" dirty="0" err="1"/>
              <a:t>automatisk</a:t>
            </a:r>
            <a:r>
              <a:rPr lang="en-US" dirty="0"/>
              <a:t>, men den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også</a:t>
            </a:r>
            <a:r>
              <a:rPr lang="en-US" dirty="0"/>
              <a:t> sin </a:t>
            </a:r>
            <a:r>
              <a:rPr lang="en-US" dirty="0" err="1"/>
              <a:t>egen</a:t>
            </a:r>
            <a:r>
              <a:rPr lang="en-US" dirty="0"/>
              <a:t> 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003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 </a:t>
            </a:r>
            <a:r>
              <a:rPr lang="en-US" dirty="0" err="1"/>
              <a:t>også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818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Kræver</a:t>
            </a:r>
            <a:r>
              <a:rPr lang="en-US" dirty="0"/>
              <a:t> internet access</a:t>
            </a:r>
          </a:p>
          <a:p>
            <a:endParaRPr lang="en-US" dirty="0"/>
          </a:p>
          <a:p>
            <a:r>
              <a:rPr lang="en-US" dirty="0"/>
              <a:t>Security risk 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190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be built in to Intune Portal</a:t>
            </a:r>
          </a:p>
          <a:p>
            <a:endParaRPr lang="en-US" dirty="0"/>
          </a:p>
          <a:p>
            <a:r>
              <a:rPr lang="en-US" dirty="0"/>
              <a:t>Nice </a:t>
            </a:r>
            <a:r>
              <a:rPr lang="en-US" dirty="0" err="1"/>
              <a:t>experince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Logging</a:t>
            </a:r>
          </a:p>
          <a:p>
            <a:endParaRPr lang="en-US" dirty="0"/>
          </a:p>
          <a:p>
            <a:r>
              <a:rPr lang="en-US" dirty="0"/>
              <a:t>Cost 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2297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3AF0C5-7E82-4285-BB20-14F8F061F97A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183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Speaker: Ronni Pedersen</a:t>
            </a:r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F9508-EB51-4B53-B821-0889E189E1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9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 a ConfigMgr admin for many years, I always get really happy when I see a good log file </a:t>
            </a:r>
            <a:r>
              <a:rPr lang="en-US">
                <a:sym typeface="Wingdings" panose="05000000000000000000" pitchFamily="2" charset="2"/>
              </a:rPr>
              <a:t></a:t>
            </a:r>
          </a:p>
          <a:p>
            <a:endParaRPr lang="en-US"/>
          </a:p>
          <a:p>
            <a:r>
              <a:rPr lang="en-US"/>
              <a:t>When moving to modern management logging has changed a lot, and people are working remote, so first we need to understand where we can find stuff, and how to get it.</a:t>
            </a:r>
          </a:p>
          <a:p>
            <a:endParaRPr lang="en-US"/>
          </a:p>
          <a:p>
            <a:r>
              <a:rPr lang="en-US"/>
              <a:t>Intune has a built-in feature that allows us to collect the relevant files from a remote device, when we need to troubleshoot a problem.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572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Endpoint Manager Console / Devices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TPPC-8246 -&gt; Start downloading! (Explain it can take up to 5 mins.)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TPPC-0515 - -&gt; Download collected log</a:t>
            </a:r>
          </a:p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website with log references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https://docs.microsoft.com/en-us/mem/intune/remote-actions/collect-diagnostics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PowerShell App Deployment toolkit (Subfolder will not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becollected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8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Toolkit_LogPath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&gt;$</a:t>
            </a:r>
            <a:r>
              <a:rPr lang="en-US" sz="18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envWinDir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\CCM\Logs\</a:t>
            </a: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8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Toolkit_LogPath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(47)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FoldersFiles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windir_ccm_logs_log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Open: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(42) 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FoldersFiles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ProgramData_Microsoft_Windows_WlanReport_wlan-report-latest_html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Intune Only: Use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ProgramData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%\Microsoft\</a:t>
            </a:r>
            <a:r>
              <a:rPr lang="en-U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IntuneManagementExtension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\Logs*.*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8099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Speaker: Ronni Pedersen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60B14-D707-41D2-9F76-57F6E3CA0A62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473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67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610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328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677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80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14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24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78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58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4740148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4740148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6420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4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114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69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3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7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0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3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9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01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9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em/intune/remote-actions/collect-diagnost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liverkieselbach.com/2020/03/03/quick-assist-the-built-in-remote-control-in-windows-1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intune/apps/intune-management-extension#prerequisite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kieselbach/SyncMLViewer/tree/master/SyncMLViewer/dis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1D8422F-5166-420F-BCE5-1741F7372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Troubleshooting a MEM managed Windows 10/11</a:t>
            </a:r>
            <a:br>
              <a:rPr lang="en-IN" sz="4800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F1547C7-EE15-420F-9415-2E72F2265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Ronni Pedersen</a:t>
            </a:r>
          </a:p>
          <a:p>
            <a:r>
              <a:rPr lang="en-US" dirty="0" err="1"/>
              <a:t>CoLabora</a:t>
            </a:r>
            <a:r>
              <a:rPr lang="en-US" dirty="0"/>
              <a:t> – January 2022</a:t>
            </a:r>
          </a:p>
        </p:txBody>
      </p:sp>
    </p:spTree>
    <p:extLst>
      <p:ext uri="{BB962C8B-B14F-4D97-AF65-F5344CB8AC3E}">
        <p14:creationId xmlns:p14="http://schemas.microsoft.com/office/powerpoint/2010/main" val="3062934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2BAF-EB0A-49D9-9627-50D87B97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A49F7-24F2-47A2-B4D2-89B664CCB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246" y="372628"/>
            <a:ext cx="8692467" cy="5871551"/>
          </a:xfrm>
        </p:spPr>
      </p:pic>
    </p:spTree>
    <p:extLst>
      <p:ext uri="{BB962C8B-B14F-4D97-AF65-F5344CB8AC3E}">
        <p14:creationId xmlns:p14="http://schemas.microsoft.com/office/powerpoint/2010/main" val="284301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56DFF1-E6EF-420F-9A5E-8B7CD2A9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Files</a:t>
            </a:r>
            <a:endParaRPr lang="en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010213-6CFA-4798-BB1E-C34A6BB6F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441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D894E-818A-41A0-8E52-5F3AB601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365125"/>
            <a:ext cx="10363199" cy="793115"/>
          </a:xfrm>
        </p:spPr>
        <p:txBody>
          <a:bodyPr>
            <a:normAutofit/>
          </a:bodyPr>
          <a:lstStyle/>
          <a:p>
            <a:r>
              <a:rPr lang="en-US"/>
              <a:t>Collect diagnostics from a Windows Device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BD762-5348-41C8-9B26-53BCC958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582"/>
            <a:ext cx="10935150" cy="4505643"/>
          </a:xfrm>
        </p:spPr>
        <p:txBody>
          <a:bodyPr>
            <a:normAutofit/>
          </a:bodyPr>
          <a:lstStyle/>
          <a:p>
            <a:r>
              <a:rPr lang="en-US" sz="2800" dirty="0"/>
              <a:t>Collecting Diagnostic Logs from Windows Devices</a:t>
            </a:r>
          </a:p>
          <a:p>
            <a:pPr lvl="1"/>
            <a:r>
              <a:rPr lang="en-US" sz="2400" dirty="0"/>
              <a:t>All supported versions of Windows 10/11</a:t>
            </a:r>
          </a:p>
          <a:p>
            <a:pPr lvl="1"/>
            <a:r>
              <a:rPr lang="en-US" sz="2400" dirty="0"/>
              <a:t>Both Intune and Co-Managed devices</a:t>
            </a:r>
          </a:p>
          <a:p>
            <a:pPr lvl="1"/>
            <a:r>
              <a:rPr lang="en-US" sz="2400" dirty="0"/>
              <a:t>Corporate-owned devices only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More information:</a:t>
            </a:r>
          </a:p>
          <a:p>
            <a:pPr lvl="1"/>
            <a:r>
              <a:rPr lang="en-US" sz="2000" dirty="0">
                <a:hlinkClick r:id="rId3"/>
              </a:rPr>
              <a:t>https://docs.microsoft.com/en-us/mem/intune/remote-actions/collect-diagnostics</a:t>
            </a:r>
            <a:r>
              <a:rPr lang="en-US" sz="2000" dirty="0"/>
              <a:t> </a:t>
            </a:r>
          </a:p>
          <a:p>
            <a:endParaRPr lang="en-SE" dirty="0"/>
          </a:p>
        </p:txBody>
      </p:sp>
      <p:pic>
        <p:nvPicPr>
          <p:cNvPr id="6" name="Picture 2" descr="Log file Icons - Iconshock">
            <a:extLst>
              <a:ext uri="{FF2B5EF4-FFF2-40B4-BE49-F238E27FC236}">
                <a16:creationId xmlns:a16="http://schemas.microsoft.com/office/drawing/2014/main" id="{D3B2A07C-EFB5-43C9-BABF-D71E4111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950" y="20256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03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7407D9-33F1-4A9B-B14C-C406E6A47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Collecting Diagnostic Logs</a:t>
            </a:r>
            <a:endParaRPr lang="sv-S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146B4E-C14C-4F35-BDD3-22E43E734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08" y="1555837"/>
            <a:ext cx="6882430" cy="354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35DB595-84AA-479F-AC01-505FDF820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308" y="5041828"/>
            <a:ext cx="6882430" cy="13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78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0CC86-AF31-41F7-B395-3F4D1AF6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786" y="3308581"/>
            <a:ext cx="9088821" cy="1468800"/>
          </a:xfrm>
        </p:spPr>
        <p:txBody>
          <a:bodyPr/>
          <a:lstStyle/>
          <a:p>
            <a:r>
              <a:rPr lang="en-US" dirty="0"/>
              <a:t>Configuration Policy Process</a:t>
            </a:r>
            <a:endParaRPr lang="sv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8F3F7-A572-478C-905C-4ADC90E61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836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A918-D07F-41AC-94AB-743F9D0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64021"/>
          </a:xfrm>
        </p:spPr>
        <p:txBody>
          <a:bodyPr/>
          <a:lstStyle/>
          <a:p>
            <a:r>
              <a:rPr lang="nn-NO" dirty="0"/>
              <a:t>Microsoft 365 Apps</a:t>
            </a:r>
            <a:r>
              <a:rPr lang="en-US" dirty="0"/>
              <a:t>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576A-2804-4039-B887-CF3E6C76D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3753"/>
            <a:ext cx="9905998" cy="4453758"/>
          </a:xfrm>
        </p:spPr>
        <p:txBody>
          <a:bodyPr>
            <a:normAutofit/>
          </a:bodyPr>
          <a:lstStyle/>
          <a:p>
            <a:r>
              <a:rPr lang="en-US" dirty="0"/>
              <a:t>Endpoint Manager Configuration:</a:t>
            </a:r>
          </a:p>
          <a:p>
            <a:pPr lvl="1"/>
            <a:r>
              <a:rPr lang="en-US" dirty="0"/>
              <a:t>Policy 1: Enable Microsoft 365 Apps Automatic Updates</a:t>
            </a:r>
          </a:p>
          <a:p>
            <a:pPr lvl="1"/>
            <a:r>
              <a:rPr lang="en-US" dirty="0"/>
              <a:t>Policy 2: Set the Update Channel</a:t>
            </a:r>
          </a:p>
          <a:p>
            <a:endParaRPr lang="en-US" dirty="0"/>
          </a:p>
          <a:p>
            <a:r>
              <a:rPr lang="en-US" dirty="0"/>
              <a:t>Client-Side debugging:</a:t>
            </a:r>
          </a:p>
          <a:p>
            <a:pPr lvl="1"/>
            <a:r>
              <a:rPr lang="en-US" dirty="0"/>
              <a:t>#1 Check the Intune registry keys</a:t>
            </a:r>
          </a:p>
          <a:p>
            <a:pPr lvl="1"/>
            <a:r>
              <a:rPr lang="en-US" dirty="0"/>
              <a:t>#2 Check the Office registry keys</a:t>
            </a:r>
          </a:p>
          <a:p>
            <a:pPr lvl="1"/>
            <a:r>
              <a:rPr lang="en-US" dirty="0"/>
              <a:t>#3 Force Office automatic updates to run</a:t>
            </a:r>
          </a:p>
          <a:p>
            <a:pPr lvl="1"/>
            <a:r>
              <a:rPr lang="en-US" dirty="0"/>
              <a:t>#4 Force the Office synchronization to update account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4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A963-48FB-4D92-B07C-B96BF3CB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Administrative Templates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82E0FD-B185-4F7E-B844-C3CD6ED1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43101"/>
            <a:ext cx="11219246" cy="889000"/>
          </a:xfrm>
        </p:spPr>
        <p:txBody>
          <a:bodyPr/>
          <a:lstStyle/>
          <a:p>
            <a:r>
              <a:rPr lang="en-US" dirty="0"/>
              <a:t>Example using Administrative Templates</a:t>
            </a:r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D95D9550-822A-4454-A3E6-C0BEF74E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880" y="2730662"/>
            <a:ext cx="8476190" cy="1295238"/>
          </a:xfrm>
          <a:prstGeom prst="rect">
            <a:avLst/>
          </a:prstGeom>
        </p:spPr>
      </p:pic>
      <p:pic>
        <p:nvPicPr>
          <p:cNvPr id="5" name="Billede 6">
            <a:extLst>
              <a:ext uri="{FF2B5EF4-FFF2-40B4-BE49-F238E27FC236}">
                <a16:creationId xmlns:a16="http://schemas.microsoft.com/office/drawing/2014/main" id="{1D28829C-178E-4F19-82FD-E39FC378A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" r="-1324" b="7416"/>
          <a:stretch/>
        </p:blipFill>
        <p:spPr>
          <a:xfrm>
            <a:off x="7429386" y="4185173"/>
            <a:ext cx="3972287" cy="2361196"/>
          </a:xfrm>
          <a:prstGeom prst="rect">
            <a:avLst/>
          </a:prstGeom>
        </p:spPr>
      </p:pic>
      <p:pic>
        <p:nvPicPr>
          <p:cNvPr id="6" name="Billede 10">
            <a:extLst>
              <a:ext uri="{FF2B5EF4-FFF2-40B4-BE49-F238E27FC236}">
                <a16:creationId xmlns:a16="http://schemas.microsoft.com/office/drawing/2014/main" id="{224BDCD9-0B4F-4FB1-99EF-AB6650C1D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79" y="4241962"/>
            <a:ext cx="5342857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6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0F68-2F0B-4ADD-8E6F-FB2CAAA19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20800"/>
          </a:xfrm>
        </p:spPr>
        <p:txBody>
          <a:bodyPr/>
          <a:lstStyle/>
          <a:p>
            <a:r>
              <a:rPr lang="en-US" dirty="0"/>
              <a:t>Using Settings Catalog (Preview)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73F6D-7104-4519-BE45-8250FCF84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76451"/>
            <a:ext cx="9905998" cy="2025649"/>
          </a:xfrm>
        </p:spPr>
        <p:txBody>
          <a:bodyPr/>
          <a:lstStyle/>
          <a:p>
            <a:r>
              <a:rPr lang="en-US" dirty="0"/>
              <a:t>Policy Configuration:</a:t>
            </a:r>
          </a:p>
          <a:p>
            <a:pPr lvl="1"/>
            <a:r>
              <a:rPr lang="en-US" dirty="0"/>
              <a:t>Enable Microsoft 365 Apps Automatic Updates</a:t>
            </a:r>
          </a:p>
          <a:p>
            <a:pPr lvl="1"/>
            <a:r>
              <a:rPr lang="en-US" dirty="0"/>
              <a:t>Set the Update Channel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54B28-0B12-4281-BA6F-5FD53C8EF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454" y="3290398"/>
            <a:ext cx="6802708" cy="32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8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AD08-A125-4BA2-8FA1-42FE57AC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#1</a:t>
            </a:r>
            <a:r>
              <a:rPr lang="en-US"/>
              <a:t> Check the Intune registry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79BD-64C8-42E0-A98A-65202F6A6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96914"/>
            <a:ext cx="11799277" cy="4413739"/>
          </a:xfrm>
        </p:spPr>
        <p:txBody>
          <a:bodyPr>
            <a:normAutofit/>
          </a:bodyPr>
          <a:lstStyle/>
          <a:p>
            <a:r>
              <a:rPr lang="en-US" sz="2000"/>
              <a:t>Open the Registry Editor, and go to the Intune policy path:</a:t>
            </a:r>
          </a:p>
          <a:p>
            <a:pPr marL="457200" lvl="1" indent="0">
              <a:buNone/>
            </a:pPr>
            <a:r>
              <a:rPr lang="en-US" sz="1800" b="1"/>
              <a:t>HKLM\SOFTWARE\Microsoft\</a:t>
            </a:r>
            <a:r>
              <a:rPr lang="en-US" sz="1800" b="1" err="1"/>
              <a:t>PolicyManager</a:t>
            </a:r>
            <a:r>
              <a:rPr lang="en-US" sz="1800" b="1"/>
              <a:t>\Providers\</a:t>
            </a:r>
            <a:r>
              <a:rPr lang="en-US" sz="1800" b="1">
                <a:solidFill>
                  <a:srgbClr val="FF0000"/>
                </a:solidFill>
              </a:rPr>
              <a:t>&lt;Provider ID&gt;</a:t>
            </a:r>
          </a:p>
          <a:p>
            <a:pPr marL="457200" lvl="1" indent="0">
              <a:buNone/>
            </a:pPr>
            <a:r>
              <a:rPr lang="en-US" sz="1800" b="1"/>
              <a:t>\default\Device\</a:t>
            </a:r>
            <a:r>
              <a:rPr lang="en-US" sz="1800" b="1">
                <a:solidFill>
                  <a:srgbClr val="FF0000"/>
                </a:solidFill>
              </a:rPr>
              <a:t>office16~Policy~L_MicrosoftOfficemachine~L_Updates</a:t>
            </a:r>
          </a:p>
          <a:p>
            <a:r>
              <a:rPr lang="en-US" sz="2000"/>
              <a:t>When the policy is applied, you see the following registry keys:</a:t>
            </a:r>
          </a:p>
          <a:p>
            <a:pPr marL="457200" lvl="1" indent="0">
              <a:buNone/>
            </a:pPr>
            <a:r>
              <a:rPr lang="en-US" sz="1800" err="1">
                <a:solidFill>
                  <a:srgbClr val="FF0000"/>
                </a:solidFill>
              </a:rPr>
              <a:t>L_UpdateBranch</a:t>
            </a:r>
            <a:endParaRPr lang="en-US" sz="1800"/>
          </a:p>
          <a:p>
            <a:r>
              <a:rPr lang="en-US" sz="2000"/>
              <a:t>At this point, the Intune policy is </a:t>
            </a:r>
            <a:r>
              <a:rPr lang="en-US" sz="2000">
                <a:solidFill>
                  <a:srgbClr val="FF0000"/>
                </a:solidFill>
              </a:rPr>
              <a:t>successfully applied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/>
              <a:t>to the device.</a:t>
            </a:r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172ECCFB-1B93-49EF-8517-C2F9BE10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6" y="3832902"/>
            <a:ext cx="11476190" cy="2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3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913E-5CD3-4A5F-822F-F7619B42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08100"/>
          </a:xfrm>
        </p:spPr>
        <p:txBody>
          <a:bodyPr>
            <a:normAutofit/>
          </a:bodyPr>
          <a:lstStyle/>
          <a:p>
            <a:r>
              <a:rPr lang="en-US" sz="4000" dirty="0"/>
              <a:t>#TIP: Find the Provider 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37B28-5D48-4CCA-BAA3-701FDA783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2" y="1485583"/>
            <a:ext cx="11102454" cy="2686368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Find the provider ID for your device</a:t>
            </a:r>
          </a:p>
          <a:p>
            <a:r>
              <a:rPr lang="en-US" sz="2000" dirty="0"/>
              <a:t>Open the Registry Editor, and go to:</a:t>
            </a:r>
          </a:p>
          <a:p>
            <a:pPr marL="0" indent="0">
              <a:buNone/>
            </a:pPr>
            <a:r>
              <a:rPr lang="en-US" sz="1600" b="1" dirty="0"/>
              <a:t>Computer\HKEY_LOCAL_MACHINE\SOFTWARE\Microsoft\</a:t>
            </a:r>
            <a:r>
              <a:rPr lang="en-US" sz="1600" b="1" dirty="0" err="1"/>
              <a:t>PolicyManager</a:t>
            </a:r>
            <a:r>
              <a:rPr lang="en-US" sz="1600" b="1" dirty="0"/>
              <a:t>\</a:t>
            </a:r>
            <a:r>
              <a:rPr lang="en-US" sz="1600" b="1" dirty="0" err="1"/>
              <a:t>AdmxInstalled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FC104FB2-DC22-49CA-AAE4-02EFE5C8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39" y="3429000"/>
            <a:ext cx="4840111" cy="31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9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9D6B8-5946-494B-AC0B-496B44C6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928" y="132337"/>
            <a:ext cx="2326112" cy="513188"/>
          </a:xfrm>
        </p:spPr>
        <p:txBody>
          <a:bodyPr/>
          <a:lstStyle/>
          <a:p>
            <a:pPr algn="ctr"/>
            <a:r>
              <a:rPr lang="en-US" sz="2000" dirty="0"/>
              <a:t>Speaker</a:t>
            </a:r>
            <a:endParaRPr lang="en-IN" sz="2000" dirty="0"/>
          </a:p>
        </p:txBody>
      </p:sp>
      <p:pic>
        <p:nvPicPr>
          <p:cNvPr id="13" name="Billede 6" descr="Et billede, der indeholder mand, person, indendørs, slips&#10;&#10;Automatisk genereret beskrivelse">
            <a:extLst>
              <a:ext uri="{FF2B5EF4-FFF2-40B4-BE49-F238E27FC236}">
                <a16:creationId xmlns:a16="http://schemas.microsoft.com/office/drawing/2014/main" id="{1C5AFBD3-E0AB-48FA-A6E3-266DCBBCF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79" y="1189183"/>
            <a:ext cx="3340531" cy="3371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8C00D92-77EF-427C-916A-3A2132E9B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9808" y="940841"/>
            <a:ext cx="7185489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a-DK" b="1" dirty="0"/>
              <a:t>Ronni Pedersen</a:t>
            </a:r>
          </a:p>
          <a:p>
            <a:pPr marL="0" indent="0">
              <a:buNone/>
            </a:pPr>
            <a:r>
              <a:rPr lang="da-DK" b="1" dirty="0"/>
              <a:t>Cloud Architect</a:t>
            </a:r>
          </a:p>
          <a:p>
            <a:r>
              <a:rPr lang="da-DK" dirty="0"/>
              <a:t>Microsoft MVP: Enterprise Mobility (14 </a:t>
            </a:r>
            <a:r>
              <a:rPr lang="da-DK" dirty="0" err="1"/>
              <a:t>years</a:t>
            </a:r>
            <a:r>
              <a:rPr lang="da-DK" dirty="0"/>
              <a:t>)</a:t>
            </a:r>
          </a:p>
          <a:p>
            <a:r>
              <a:rPr lang="da-DK" dirty="0"/>
              <a:t>MCSE/MCSA/MCITP/MCTS (+75 </a:t>
            </a:r>
            <a:r>
              <a:rPr lang="da-DK" dirty="0" err="1"/>
              <a:t>certifications</a:t>
            </a:r>
            <a:r>
              <a:rPr lang="da-DK" dirty="0"/>
              <a:t>)</a:t>
            </a:r>
          </a:p>
          <a:p>
            <a:r>
              <a:rPr lang="da-DK" dirty="0"/>
              <a:t>ITIL Foundation </a:t>
            </a:r>
            <a:r>
              <a:rPr lang="da-DK" dirty="0" err="1"/>
              <a:t>Certified</a:t>
            </a:r>
            <a:endParaRPr lang="da-DK" dirty="0"/>
          </a:p>
          <a:p>
            <a:r>
              <a:rPr lang="da-DK" dirty="0"/>
              <a:t>Microsoft </a:t>
            </a:r>
            <a:r>
              <a:rPr lang="da-DK" dirty="0" err="1"/>
              <a:t>Certified</a:t>
            </a:r>
            <a:r>
              <a:rPr lang="da-DK" dirty="0"/>
              <a:t> </a:t>
            </a:r>
            <a:r>
              <a:rPr lang="da-DK" dirty="0" err="1"/>
              <a:t>Trainer</a:t>
            </a:r>
            <a:r>
              <a:rPr lang="da-DK" dirty="0"/>
              <a:t> (MCT)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b="1" dirty="0"/>
              <a:t>Contact Info</a:t>
            </a:r>
          </a:p>
          <a:p>
            <a:r>
              <a:rPr lang="da-DK" dirty="0"/>
              <a:t>Mail: rop@apento.com  </a:t>
            </a:r>
          </a:p>
          <a:p>
            <a:r>
              <a:rPr lang="da-DK" dirty="0"/>
              <a:t>Phone: +45 20 85 94 52</a:t>
            </a:r>
          </a:p>
          <a:p>
            <a:r>
              <a:rPr lang="da-DK" dirty="0"/>
              <a:t>Twitter: @ronnipedersen</a:t>
            </a:r>
          </a:p>
          <a:p>
            <a:endParaRPr lang="da-DK" dirty="0"/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BA31BC3B-AC6B-45AF-898B-CC6D625D0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731" y="5208137"/>
            <a:ext cx="853366" cy="1351162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B7BB5CC-5FB0-48FE-A75A-C057A1EF15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226" y="5208137"/>
            <a:ext cx="1351162" cy="135116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EAF61803-FBE6-4186-BB04-B34166622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987" y="3791921"/>
            <a:ext cx="1270065" cy="1270065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36FF2B37-8DC3-4F7A-8257-5D73FC0DA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09" y="3791920"/>
            <a:ext cx="1270065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3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C77A-43A2-4B13-B7D1-1B987AF8E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6700"/>
            <a:ext cx="9905998" cy="1111250"/>
          </a:xfrm>
        </p:spPr>
        <p:txBody>
          <a:bodyPr/>
          <a:lstStyle/>
          <a:p>
            <a:r>
              <a:rPr lang="en-US" dirty="0"/>
              <a:t>#2 Check the Office registry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E726-3E29-4E27-B88C-2950EE168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143001"/>
            <a:ext cx="11219246" cy="3359150"/>
          </a:xfrm>
        </p:spPr>
        <p:txBody>
          <a:bodyPr>
            <a:normAutofit/>
          </a:bodyPr>
          <a:lstStyle/>
          <a:p>
            <a:r>
              <a:rPr lang="en-US" sz="2000" dirty="0"/>
              <a:t>Go to the Office policy path: </a:t>
            </a:r>
            <a:r>
              <a:rPr lang="en-US" sz="1400" b="1" dirty="0"/>
              <a:t>Computer\HKEY_LOCAL_MACHINE\SOFTWARE\Microsoft\Office\</a:t>
            </a:r>
            <a:r>
              <a:rPr lang="en-US" sz="1400" b="1" dirty="0" err="1"/>
              <a:t>ClickToRun</a:t>
            </a:r>
            <a:r>
              <a:rPr lang="en-US" sz="1400" b="1" dirty="0"/>
              <a:t>\Configuration</a:t>
            </a:r>
          </a:p>
          <a:p>
            <a:r>
              <a:rPr lang="en-US" sz="2000" dirty="0"/>
              <a:t>Check the </a:t>
            </a:r>
            <a:r>
              <a:rPr lang="en-US" sz="2000" dirty="0" err="1">
                <a:solidFill>
                  <a:srgbClr val="FF0000"/>
                </a:solidFill>
              </a:rPr>
              <a:t>UpdateChannel</a:t>
            </a:r>
            <a:r>
              <a:rPr lang="en-US" sz="2000" dirty="0"/>
              <a:t> value:</a:t>
            </a:r>
          </a:p>
          <a:p>
            <a:pPr lvl="1"/>
            <a:r>
              <a:rPr lang="en-US" sz="1600" dirty="0"/>
              <a:t>Monthly Enterprise Channel = 55336b82-a18d-4dd6-b5f6-9e5095c314a6 </a:t>
            </a:r>
          </a:p>
          <a:p>
            <a:pPr lvl="1"/>
            <a:r>
              <a:rPr lang="en-US" sz="1600" dirty="0"/>
              <a:t>Current Channel = 492350f6-3a01-4f97-b9c0-c7c6ddf67d60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Current Channel (Preview) = 64256afe-f5d9-4f86-8936-8840a6a4f5be</a:t>
            </a:r>
          </a:p>
          <a:p>
            <a:pPr lvl="1"/>
            <a:r>
              <a:rPr lang="en-US" sz="1600" dirty="0"/>
              <a:t>Semi-Annual Enterprise Channel  = 7ffbc6bf-bc32-4f92-8982-f9dd17fd3114</a:t>
            </a:r>
          </a:p>
          <a:p>
            <a:pPr lvl="1"/>
            <a:r>
              <a:rPr lang="en-US" sz="1600" dirty="0"/>
              <a:t>Semi-Annual Enterprise Channel (Preview) = b8f9b850-328d-4355-9145-c59439a0c4cf</a:t>
            </a:r>
          </a:p>
          <a:p>
            <a:pPr lvl="1"/>
            <a:r>
              <a:rPr lang="en-US" sz="1600" dirty="0"/>
              <a:t>Beta Channel = 5440fd1f-7ecb-4221-8110-145efaa6372f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40A4F-AA10-4BBC-AF81-D16F2499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35" y="4625759"/>
            <a:ext cx="7685714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77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979B-B31C-4F6D-AB70-A65AD18E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725167" cy="793115"/>
          </a:xfrm>
        </p:spPr>
        <p:txBody>
          <a:bodyPr>
            <a:normAutofit/>
          </a:bodyPr>
          <a:lstStyle/>
          <a:p>
            <a:r>
              <a:rPr lang="en-US"/>
              <a:t>#3 Force Office automatic updates to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B2117-83F7-44FA-B737-CD0018637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295113"/>
            <a:ext cx="11219246" cy="213388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To test the policy, we can force the policy settings on the device</a:t>
            </a:r>
          </a:p>
          <a:p>
            <a:pPr lvl="1"/>
            <a:r>
              <a:rPr lang="en-US" sz="2000" dirty="0"/>
              <a:t>Go to </a:t>
            </a:r>
            <a:r>
              <a:rPr lang="en-US" sz="2000" dirty="0">
                <a:solidFill>
                  <a:srgbClr val="FF0000"/>
                </a:solidFill>
              </a:rPr>
              <a:t>HKLM\SOFTWARE\Microsoft\Office\</a:t>
            </a:r>
            <a:r>
              <a:rPr lang="en-US" sz="2000" dirty="0" err="1">
                <a:solidFill>
                  <a:srgbClr val="FF0000"/>
                </a:solidFill>
              </a:rPr>
              <a:t>ClickToRun</a:t>
            </a:r>
            <a:r>
              <a:rPr lang="en-US" sz="2000" dirty="0">
                <a:solidFill>
                  <a:srgbClr val="FF0000"/>
                </a:solidFill>
              </a:rPr>
              <a:t>\Updates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Edit the </a:t>
            </a:r>
            <a:r>
              <a:rPr lang="en-US" sz="2000" dirty="0" err="1">
                <a:solidFill>
                  <a:srgbClr val="FF0000"/>
                </a:solidFill>
              </a:rPr>
              <a:t>UpdateDetectionLastRunTime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/>
              <a:t>key &gt; delete the value data.</a:t>
            </a:r>
          </a:p>
          <a:p>
            <a:pPr lvl="1"/>
            <a:r>
              <a:rPr lang="en-US" sz="2000" dirty="0"/>
              <a:t>Launch Task </a:t>
            </a:r>
            <a:r>
              <a:rPr lang="en-US" sz="2000" dirty="0" err="1"/>
              <a:t>Secheduler</a:t>
            </a:r>
            <a:r>
              <a:rPr lang="en-US" sz="2000" dirty="0"/>
              <a:t> &gt; Microsoft &gt; Office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Run “</a:t>
            </a:r>
            <a:r>
              <a:rPr lang="en-US" sz="1800" dirty="0">
                <a:solidFill>
                  <a:srgbClr val="FF0000"/>
                </a:solidFill>
              </a:rPr>
              <a:t>Office Automatic Updates 2.0</a:t>
            </a:r>
            <a:r>
              <a:rPr lang="en-US" sz="1800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8D581DF3-B606-40BF-8096-8205D18B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76" y="3429000"/>
            <a:ext cx="1021904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F0CC86-AF31-41F7-B395-3F4D1AF6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 Subscription based activation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8F3F7-A572-478C-905C-4ADC90E61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011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52534-6AA1-47FB-8921-E75B78F4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7350"/>
            <a:ext cx="9905998" cy="1162050"/>
          </a:xfrm>
        </p:spPr>
        <p:txBody>
          <a:bodyPr/>
          <a:lstStyle/>
          <a:p>
            <a:r>
              <a:rPr lang="en-US" dirty="0"/>
              <a:t>Subscription based activation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2CAE65-F034-4E06-9866-21BB9478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4152"/>
            <a:ext cx="9905998" cy="2881366"/>
          </a:xfrm>
        </p:spPr>
        <p:txBody>
          <a:bodyPr/>
          <a:lstStyle/>
          <a:p>
            <a:r>
              <a:rPr lang="en-US" sz="1800" dirty="0"/>
              <a:t>Re-activated every 30 days</a:t>
            </a:r>
          </a:p>
          <a:p>
            <a:r>
              <a:rPr lang="en-US" sz="1800" dirty="0"/>
              <a:t>Two scheduled tasks triggers License Acquisition</a:t>
            </a:r>
          </a:p>
          <a:p>
            <a:endParaRPr lang="sv-SE" sz="1800" dirty="0"/>
          </a:p>
          <a:p>
            <a:endParaRPr lang="sv-SE" sz="1800" dirty="0"/>
          </a:p>
          <a:p>
            <a:endParaRPr lang="sv-SE" sz="1800" dirty="0"/>
          </a:p>
          <a:p>
            <a:r>
              <a:rPr lang="sv-SE" sz="1800" dirty="0"/>
              <a:t>The store </a:t>
            </a:r>
            <a:r>
              <a:rPr lang="sv-SE" sz="1800" dirty="0" err="1"/>
              <a:t>does</a:t>
            </a:r>
            <a:r>
              <a:rPr lang="sv-SE" sz="1800" dirty="0"/>
              <a:t> the </a:t>
            </a:r>
            <a:r>
              <a:rPr lang="sv-SE" sz="1800" dirty="0" err="1"/>
              <a:t>renewal</a:t>
            </a:r>
            <a:endParaRPr lang="sv-SE" sz="1800" dirty="0"/>
          </a:p>
          <a:p>
            <a:pPr lvl="1"/>
            <a:r>
              <a:rPr lang="sv-SE" sz="1600" dirty="0"/>
              <a:t>In </a:t>
            </a:r>
            <a:r>
              <a:rPr lang="sv-SE" sz="1600" dirty="0" err="1"/>
              <a:t>this</a:t>
            </a:r>
            <a:r>
              <a:rPr lang="sv-SE" sz="1600" dirty="0"/>
              <a:t> </a:t>
            </a:r>
            <a:r>
              <a:rPr lang="sv-SE" sz="1600" dirty="0" err="1"/>
              <a:t>case</a:t>
            </a:r>
            <a:r>
              <a:rPr lang="sv-SE" sz="1600" dirty="0"/>
              <a:t> </a:t>
            </a:r>
            <a:r>
              <a:rPr lang="sv-SE" sz="1600" dirty="0" err="1"/>
              <a:t>more</a:t>
            </a:r>
            <a:r>
              <a:rPr lang="sv-SE" sz="1600" dirty="0"/>
              <a:t> </a:t>
            </a:r>
            <a:r>
              <a:rPr lang="sv-SE" sz="1600" dirty="0" err="1"/>
              <a:t>than</a:t>
            </a:r>
            <a:r>
              <a:rPr lang="sv-SE" sz="1600" dirty="0"/>
              <a:t> </a:t>
            </a:r>
            <a:r>
              <a:rPr lang="sv-SE" sz="1600" dirty="0" err="1"/>
              <a:t>one</a:t>
            </a:r>
            <a:r>
              <a:rPr lang="sv-SE" sz="1600" dirty="0"/>
              <a:t> </a:t>
            </a:r>
            <a:r>
              <a:rPr lang="sv-SE" sz="1600" dirty="0" err="1"/>
              <a:t>AzureAD</a:t>
            </a:r>
            <a:r>
              <a:rPr lang="sv-SE" sz="1600" dirty="0"/>
              <a:t> </a:t>
            </a:r>
            <a:r>
              <a:rPr lang="sv-SE" sz="1600" dirty="0" err="1"/>
              <a:t>account</a:t>
            </a:r>
            <a:r>
              <a:rPr lang="sv-SE" sz="1600" dirty="0"/>
              <a:t> </a:t>
            </a:r>
            <a:r>
              <a:rPr lang="sv-SE" sz="1600" dirty="0" err="1"/>
              <a:t>was</a:t>
            </a:r>
            <a:r>
              <a:rPr lang="sv-SE" sz="1600" dirty="0"/>
              <a:t> </a:t>
            </a:r>
            <a:r>
              <a:rPr lang="sv-SE" sz="1600" dirty="0" err="1"/>
              <a:t>added</a:t>
            </a:r>
            <a:r>
              <a:rPr lang="sv-SE" sz="1600" dirty="0"/>
              <a:t> under ”Access </a:t>
            </a:r>
            <a:r>
              <a:rPr lang="sv-SE" sz="1600" dirty="0" err="1"/>
              <a:t>work</a:t>
            </a:r>
            <a:r>
              <a:rPr lang="sv-SE" sz="1600" dirty="0"/>
              <a:t> or </a:t>
            </a:r>
            <a:r>
              <a:rPr lang="sv-SE" sz="1600" dirty="0" err="1"/>
              <a:t>School</a:t>
            </a:r>
            <a:r>
              <a:rPr lang="sv-SE" sz="1600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64C32-2E95-40F6-A7AF-217B8AF1E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74" y="2572601"/>
            <a:ext cx="8173591" cy="90500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AC6E40-6E93-4BDE-87B5-90C8921E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80" y="4512548"/>
            <a:ext cx="6154664" cy="1779544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D813872-D55F-4582-8E46-DD2F1E2AE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421" y="3154632"/>
            <a:ext cx="5200489" cy="20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0D67-4DEE-4FD5-A196-F18C15819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5943"/>
            <a:ext cx="10930759" cy="131950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Stay signed in to all your apps = Evil </a:t>
            </a:r>
            <a:endParaRPr lang="sv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968B0-33E9-475E-807A-58AFEEC88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582"/>
            <a:ext cx="6633308" cy="4691381"/>
          </a:xfrm>
        </p:spPr>
        <p:txBody>
          <a:bodyPr>
            <a:normAutofit/>
          </a:bodyPr>
          <a:lstStyle/>
          <a:p>
            <a:r>
              <a:rPr lang="en-US" sz="2000" dirty="0"/>
              <a:t>“Stay signed in to all your apps” dialog in Microsoft Apps (outlook, </a:t>
            </a:r>
            <a:r>
              <a:rPr lang="en-US" sz="2000" dirty="0" err="1"/>
              <a:t>Powerpoint</a:t>
            </a:r>
            <a:r>
              <a:rPr lang="en-US" sz="2000" dirty="0"/>
              <a:t>, excel….)</a:t>
            </a:r>
          </a:p>
          <a:p>
            <a:r>
              <a:rPr lang="en-US" sz="2000" dirty="0"/>
              <a:t>Recommended to block on Hybrid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Needs to be blocked on all modern managed Windows 10!</a:t>
            </a:r>
          </a:p>
          <a:p>
            <a:pPr marL="800100" lvl="1" indent="-342900"/>
            <a:r>
              <a:rPr lang="en-US" sz="1800" dirty="0"/>
              <a:t>Personal devices: Intune sync will fail</a:t>
            </a:r>
          </a:p>
          <a:p>
            <a:pPr marL="800100" lvl="1" indent="-342900"/>
            <a:r>
              <a:rPr lang="en-US" sz="1800" dirty="0" err="1"/>
              <a:t>AzureAD</a:t>
            </a:r>
            <a:r>
              <a:rPr lang="en-US" sz="1800" dirty="0"/>
              <a:t> Joined devices: Windows Activation will fail</a:t>
            </a:r>
            <a:endParaRPr lang="en-US" sz="2000" dirty="0"/>
          </a:p>
        </p:txBody>
      </p:sp>
      <p:pic>
        <p:nvPicPr>
          <p:cNvPr id="4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5D41B9D-DF92-4147-8146-9E284A8A7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6620" y="2084155"/>
            <a:ext cx="4394920" cy="428504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3129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C5B6-D36B-44FC-B659-283F13F5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93076"/>
          </a:xfrm>
        </p:spPr>
        <p:txBody>
          <a:bodyPr/>
          <a:lstStyle/>
          <a:p>
            <a:r>
              <a:rPr lang="en-US" dirty="0"/>
              <a:t>Blocking Workplace join</a:t>
            </a:r>
            <a:endParaRPr lang="sv-SE" dirty="0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785143-9017-4C19-BD58-21029457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892354"/>
            <a:ext cx="10515600" cy="46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7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8858D-E04B-4CED-91DD-F006F4C9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 enrollment</a:t>
            </a:r>
            <a:endParaRPr lang="en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FB5771-689E-4269-B6EC-2D4AEE188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568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CB1C-9211-437A-A39F-A0C65668A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Troubleshooting Windows </a:t>
            </a:r>
            <a:r>
              <a:rPr lang="en-US" err="1"/>
              <a:t>enrollemnt</a:t>
            </a:r>
            <a:r>
              <a:rPr lang="en-US"/>
              <a:t> in Intune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D4296-2C81-4D5D-AEB0-15837E65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Valid License assigned to the user?</a:t>
            </a:r>
          </a:p>
          <a:p>
            <a:r>
              <a:rPr lang="en-US" sz="2000"/>
              <a:t>Is the user allowed to enroll a device?</a:t>
            </a:r>
          </a:p>
          <a:p>
            <a:r>
              <a:rPr lang="en-US" sz="2000"/>
              <a:t>Network issues, proxy etc.?</a:t>
            </a:r>
          </a:p>
          <a:p>
            <a:r>
              <a:rPr lang="en-US" sz="2000"/>
              <a:t>Enrollment restrictions that blocks enrollment?</a:t>
            </a:r>
          </a:p>
          <a:p>
            <a:r>
              <a:rPr lang="en-US" sz="2000"/>
              <a:t>Number of devices already enrolled (Device Limit)</a:t>
            </a:r>
          </a:p>
          <a:p>
            <a:r>
              <a:rPr lang="en-US" sz="2000"/>
              <a:t>MDM Terms of use not correct</a:t>
            </a:r>
            <a:endParaRPr lang="sv-SE" sz="2000"/>
          </a:p>
        </p:txBody>
      </p:sp>
    </p:spTree>
    <p:extLst>
      <p:ext uri="{BB962C8B-B14F-4D97-AF65-F5344CB8AC3E}">
        <p14:creationId xmlns:p14="http://schemas.microsoft.com/office/powerpoint/2010/main" val="57996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3AB69-510F-4447-B793-209C669D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DeviceCapReached</a:t>
            </a:r>
            <a:r>
              <a:rPr lang="en-US"/>
              <a:t> = Device Limits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68A178-57F1-493A-B9AC-E376C731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4668EF-AEA1-4677-9ADF-ED74F9AC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07" y="1572460"/>
            <a:ext cx="9002783" cy="46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E719C0-9F90-4E82-BB17-3FE340F3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Enrollment Failures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CB7454-95ED-49E5-8029-74A1AA57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25B1E76-E54A-473D-88CB-A08EFE7A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63" y="1587823"/>
            <a:ext cx="10934345" cy="514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B272F-71BA-414C-8C35-B72F8F3B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88CB-6D3A-4B65-AF4B-6A9BF267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3717"/>
            <a:ext cx="9905998" cy="481437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The Log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Configuration Policy </a:t>
            </a:r>
            <a:r>
              <a:rPr lang="da-DK" sz="2400" dirty="0" err="1"/>
              <a:t>Process</a:t>
            </a:r>
            <a:endParaRPr lang="da-DK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Subscription </a:t>
            </a:r>
            <a:r>
              <a:rPr lang="da-DK" sz="2400" dirty="0" err="1"/>
              <a:t>Based</a:t>
            </a:r>
            <a:r>
              <a:rPr lang="da-DK" sz="2400" dirty="0"/>
              <a:t> </a:t>
            </a:r>
            <a:r>
              <a:rPr lang="da-DK" sz="2400" dirty="0" err="1"/>
              <a:t>Activation</a:t>
            </a:r>
            <a:endParaRPr lang="da-DK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 err="1"/>
              <a:t>Troubleshooting</a:t>
            </a:r>
            <a:r>
              <a:rPr lang="da-DK" sz="2400" dirty="0"/>
              <a:t> </a:t>
            </a:r>
            <a:r>
              <a:rPr lang="da-DK" sz="2400" dirty="0" err="1"/>
              <a:t>Policies</a:t>
            </a:r>
            <a:endParaRPr lang="da-DK" sz="2400" dirty="0"/>
          </a:p>
          <a:p>
            <a:pPr>
              <a:buFont typeface="Arial" panose="020B0604020202020204" pitchFamily="34" charset="0"/>
              <a:buChar char="•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229008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F90FF7-C2AB-4444-AB25-FB02E5AA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/>
              <a:t>Co-Management Enrollment Status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BBE4FD-BB19-49E4-ADC1-17C97399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Billede 4">
            <a:extLst>
              <a:ext uri="{FF2B5EF4-FFF2-40B4-BE49-F238E27FC236}">
                <a16:creationId xmlns:a16="http://schemas.microsoft.com/office/drawing/2014/main" id="{AC34980B-5502-4CE6-8DE4-8E97F1A1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7" y="1528747"/>
            <a:ext cx="8438656" cy="2916946"/>
          </a:xfrm>
          <a:prstGeom prst="rect">
            <a:avLst/>
          </a:prstGeom>
        </p:spPr>
      </p:pic>
      <p:pic>
        <p:nvPicPr>
          <p:cNvPr id="5" name="Billede 3">
            <a:extLst>
              <a:ext uri="{FF2B5EF4-FFF2-40B4-BE49-F238E27FC236}">
                <a16:creationId xmlns:a16="http://schemas.microsoft.com/office/drawing/2014/main" id="{9867A26E-1475-41E5-BB47-5E179C9D9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917" y="4035056"/>
            <a:ext cx="9728517" cy="28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7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4915-2D50-4C40-A6C7-41497719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Co-Managed device enrollment 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0D73A-7090-4041-A089-E7EA0C65F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Co-managed devices will always try to enroll using a Device token </a:t>
            </a:r>
          </a:p>
          <a:p>
            <a:r>
              <a:rPr lang="en-US" sz="2400"/>
              <a:t>If it fails it will try using the user token, depending on MFA settings this can fail as well. </a:t>
            </a:r>
          </a:p>
          <a:p>
            <a:pPr marL="0" indent="0">
              <a:buNone/>
            </a:pPr>
            <a:r>
              <a:rPr lang="en-US" sz="2400" u="sng"/>
              <a:t>Important: </a:t>
            </a:r>
            <a:r>
              <a:rPr lang="en-US" sz="2400"/>
              <a:t>the default enrollment restriction policy “All Users” is applied to “All Devices“</a:t>
            </a:r>
          </a:p>
          <a:p>
            <a:pPr marL="0" indent="0">
              <a:buNone/>
            </a:pPr>
            <a:endParaRPr lang="sv-SE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47475B-5E0F-4E48-B64A-E7DE1DE2BD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831" y="4395766"/>
          <a:ext cx="1163002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630160" imgH="2409840" progId="Paint.Picture">
                  <p:embed/>
                </p:oleObj>
              </mc:Choice>
              <mc:Fallback>
                <p:oleObj name="Bitmap Image" r:id="rId2" imgW="11630160" imgH="240984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D47475B-5E0F-4E48-B64A-E7DE1DE2B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831" y="4395766"/>
                        <a:ext cx="1163002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7395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CF84F0-FC6E-405B-96E7-B28F954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 Policies</a:t>
            </a:r>
            <a:endParaRPr lang="en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664CA-874E-4B48-A730-D4EB7DDFA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7008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375E1E-C8C1-4326-8AF1-B3939F2CB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3344"/>
            <a:ext cx="9905998" cy="1022131"/>
          </a:xfrm>
        </p:spPr>
        <p:txBody>
          <a:bodyPr>
            <a:normAutofit/>
          </a:bodyPr>
          <a:lstStyle/>
          <a:p>
            <a:r>
              <a:rPr lang="it-IT" dirty="0"/>
              <a:t>Device Settings in Microsoft Intune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7785E-2E9C-4546-B9D1-16C499B7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0427"/>
            <a:ext cx="9905998" cy="50370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Recommended order for Windows devices</a:t>
            </a:r>
          </a:p>
          <a:p>
            <a:r>
              <a:rPr lang="en-US" dirty="0"/>
              <a:t>Endpoint Security</a:t>
            </a:r>
          </a:p>
          <a:p>
            <a:r>
              <a:rPr lang="en-US" dirty="0"/>
              <a:t>Settings Catalog (Preview)</a:t>
            </a:r>
          </a:p>
          <a:p>
            <a:r>
              <a:rPr lang="en-US" dirty="0"/>
              <a:t>Templates</a:t>
            </a:r>
          </a:p>
          <a:p>
            <a:pPr lvl="1"/>
            <a:r>
              <a:rPr lang="en-US" dirty="0"/>
              <a:t>Configuration Policies</a:t>
            </a:r>
          </a:p>
          <a:p>
            <a:pPr lvl="1"/>
            <a:r>
              <a:rPr lang="en-US" dirty="0"/>
              <a:t>Built-In Administrative Templates</a:t>
            </a:r>
          </a:p>
          <a:p>
            <a:pPr lvl="1"/>
            <a:r>
              <a:rPr lang="en-US" dirty="0"/>
              <a:t>OMA-URI (Custom CSP)</a:t>
            </a:r>
          </a:p>
          <a:p>
            <a:r>
              <a:rPr lang="en-US" dirty="0"/>
              <a:t>Custom ADMX ingestion (3rd. Party apps)</a:t>
            </a:r>
          </a:p>
          <a:p>
            <a:r>
              <a:rPr lang="en-US" dirty="0"/>
              <a:t>PowerShell Scripts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Optional:</a:t>
            </a:r>
          </a:p>
          <a:p>
            <a:r>
              <a:rPr lang="en-US" dirty="0"/>
              <a:t>Proactive Remediation (Requires a Windows Enterprise E3 license)</a:t>
            </a:r>
          </a:p>
          <a:p>
            <a:endParaRPr lang="en-SE" dirty="0"/>
          </a:p>
        </p:txBody>
      </p:sp>
      <p:pic>
        <p:nvPicPr>
          <p:cNvPr id="4" name="Picture 6" descr="Billedresultat for best practice png">
            <a:extLst>
              <a:ext uri="{FF2B5EF4-FFF2-40B4-BE49-F238E27FC236}">
                <a16:creationId xmlns:a16="http://schemas.microsoft.com/office/drawing/2014/main" id="{8C252509-D735-467B-A4FC-6677B927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57" y="2192693"/>
            <a:ext cx="3030845" cy="272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112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EDBD87-3615-4343-A9D0-0E10DE66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Tattooing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B069C0-9209-486D-9DD1-51CA51F5F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415" y="1876352"/>
            <a:ext cx="10515600" cy="5101830"/>
          </a:xfrm>
        </p:spPr>
        <p:txBody>
          <a:bodyPr>
            <a:normAutofit/>
          </a:bodyPr>
          <a:lstStyle/>
          <a:p>
            <a:r>
              <a:rPr lang="en-US" sz="2000"/>
              <a:t>Removing the assignment of the profile does not always revert the setting.</a:t>
            </a:r>
          </a:p>
          <a:p>
            <a:pPr lvl="1"/>
            <a:r>
              <a:rPr lang="en-US" sz="1800"/>
              <a:t>The behavior depends on the CSP.</a:t>
            </a:r>
          </a:p>
          <a:p>
            <a:pPr lvl="1"/>
            <a:r>
              <a:rPr lang="en-US" sz="1800"/>
              <a:t>Some setting remains until configured to a different value</a:t>
            </a:r>
          </a:p>
          <a:p>
            <a:pPr lvl="1"/>
            <a:r>
              <a:rPr lang="en-US" sz="1800"/>
              <a:t>Some CSPs remove the setting, and some CSPs keep the setting.</a:t>
            </a:r>
          </a:p>
          <a:p>
            <a:pPr lvl="1"/>
            <a:endParaRPr lang="en-US" sz="2000"/>
          </a:p>
          <a:p>
            <a:r>
              <a:rPr lang="en-US" sz="2000"/>
              <a:t>Profiles applies to a </a:t>
            </a:r>
            <a:r>
              <a:rPr lang="en-US" sz="2000" b="1"/>
              <a:t>User Group</a:t>
            </a:r>
            <a:r>
              <a:rPr lang="en-US" sz="2000"/>
              <a:t> and a user is removed from the group.</a:t>
            </a:r>
          </a:p>
          <a:p>
            <a:pPr lvl="1"/>
            <a:r>
              <a:rPr lang="en-US" sz="1800"/>
              <a:t>Note: It can take up to </a:t>
            </a:r>
            <a:r>
              <a:rPr lang="en-US" sz="1800" b="1"/>
              <a:t>7 hours + the platform-specific policy refresh cycle</a:t>
            </a:r>
            <a:r>
              <a:rPr lang="en-US" sz="1800"/>
              <a:t>.</a:t>
            </a: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Wi-Fi, VPN, Certificate, and Email Profiles</a:t>
            </a:r>
          </a:p>
          <a:p>
            <a:pPr lvl="1"/>
            <a:r>
              <a:rPr lang="en-US" sz="1800"/>
              <a:t>These profiles are removed from all supported enrolled devices</a:t>
            </a:r>
          </a:p>
        </p:txBody>
      </p:sp>
    </p:spTree>
    <p:extLst>
      <p:ext uri="{BB962C8B-B14F-4D97-AF65-F5344CB8AC3E}">
        <p14:creationId xmlns:p14="http://schemas.microsoft.com/office/powerpoint/2010/main" val="1230695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7CB89-1706-47CF-922C-834A787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Policy and Profile refresh cycles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62403-1D00-445D-9599-FE9C7E47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600" b="1"/>
              <a:t>Existing Devices</a:t>
            </a:r>
          </a:p>
          <a:p>
            <a:pPr lvl="1"/>
            <a:r>
              <a:rPr lang="en-US" sz="2300"/>
              <a:t>Windows 10/11 devices will schedule check-in with the Intune service, which is estimated at: About every 8 hours</a:t>
            </a:r>
          </a:p>
          <a:p>
            <a:pPr marL="0" indent="0">
              <a:buNone/>
            </a:pPr>
            <a:r>
              <a:rPr lang="en-US" sz="2600" b="1"/>
              <a:t>Recently Enrolled Devices</a:t>
            </a:r>
          </a:p>
          <a:p>
            <a:pPr lvl="1"/>
            <a:r>
              <a:rPr lang="en-US" sz="2300"/>
              <a:t>#1 - Every 3 minutes for 15 minutes</a:t>
            </a:r>
          </a:p>
          <a:p>
            <a:pPr lvl="1"/>
            <a:r>
              <a:rPr lang="en-US" sz="2300"/>
              <a:t>#2 - Every 15 minutes for 2 hours</a:t>
            </a:r>
          </a:p>
          <a:p>
            <a:pPr lvl="1"/>
            <a:r>
              <a:rPr lang="en-US" sz="2300"/>
              <a:t>#3 - Every 8 hours</a:t>
            </a:r>
          </a:p>
          <a:p>
            <a:pPr marL="0" indent="0">
              <a:buNone/>
            </a:pPr>
            <a:r>
              <a:rPr lang="en-US" sz="2600" b="1"/>
              <a:t>Manual refresh</a:t>
            </a:r>
          </a:p>
          <a:p>
            <a:pPr lvl="1"/>
            <a:r>
              <a:rPr lang="en-US" sz="2300"/>
              <a:t>Open the Company Portal app and sync the device to immediately check for policy or profile updates.</a:t>
            </a:r>
          </a:p>
          <a:p>
            <a:pPr lvl="1"/>
            <a:r>
              <a:rPr lang="en-US" sz="2300"/>
              <a:t>This device check-in will not refresh the already applied Policy CSP settings.</a:t>
            </a:r>
          </a:p>
          <a:p>
            <a:pPr lvl="1"/>
            <a:r>
              <a:rPr lang="en-US" sz="2300"/>
              <a:t>Trigger Task Scheduler (Recommended for troubleshooting)</a:t>
            </a:r>
          </a:p>
          <a:p>
            <a:pPr lvl="1"/>
            <a:r>
              <a:rPr lang="en-US" sz="2300"/>
              <a:t>Scripted methods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2881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3E56463-DC5A-49D1-8C35-D45A7F38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86" y="316606"/>
            <a:ext cx="10212828" cy="57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873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3CD040-6440-42C6-A2D4-9AFE3AAA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481457" cy="793115"/>
          </a:xfrm>
        </p:spPr>
        <p:txBody>
          <a:bodyPr>
            <a:normAutofit/>
          </a:bodyPr>
          <a:lstStyle/>
          <a:p>
            <a:r>
              <a:rPr lang="en-US"/>
              <a:t>Intune notifications / Sync immediately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5E9CCC-FCA6-460D-B510-97281B4AF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1449"/>
            <a:ext cx="9905998" cy="4349751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Some actions will trigger a sync notification to the device</a:t>
            </a:r>
          </a:p>
          <a:p>
            <a:endParaRPr lang="en-US" sz="2400" dirty="0"/>
          </a:p>
          <a:p>
            <a:r>
              <a:rPr lang="en-US" sz="2400" dirty="0"/>
              <a:t>When a Policy, Profile, or App is:</a:t>
            </a:r>
          </a:p>
          <a:p>
            <a:pPr lvl="1"/>
            <a:r>
              <a:rPr lang="en-US" sz="2000" dirty="0"/>
              <a:t>Assigned (or unassigned)</a:t>
            </a:r>
          </a:p>
          <a:p>
            <a:pPr lvl="1"/>
            <a:r>
              <a:rPr lang="en-US" sz="2000" dirty="0"/>
              <a:t>Updated</a:t>
            </a:r>
          </a:p>
          <a:p>
            <a:pPr lvl="1"/>
            <a:r>
              <a:rPr lang="en-US" sz="2000" dirty="0"/>
              <a:t>Deleted</a:t>
            </a:r>
          </a:p>
          <a:p>
            <a:endParaRPr lang="en-US" sz="2400" dirty="0"/>
          </a:p>
          <a:p>
            <a:r>
              <a:rPr lang="en-US" sz="2400" dirty="0"/>
              <a:t>Current Limitation: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Only the first “XXX” devices will be updated !</a:t>
            </a:r>
          </a:p>
          <a:p>
            <a:pPr lvl="1"/>
            <a:r>
              <a:rPr lang="en-US" sz="2000" dirty="0"/>
              <a:t>By design (to avoid denial of service)</a:t>
            </a:r>
          </a:p>
          <a:p>
            <a:pPr lvl="1"/>
            <a:r>
              <a:rPr lang="en-US" sz="2000" dirty="0"/>
              <a:t>Not the same for all platforms </a:t>
            </a:r>
          </a:p>
          <a:p>
            <a:pPr lvl="1"/>
            <a:r>
              <a:rPr lang="en-US" sz="2000" dirty="0"/>
              <a:t>Workaround: Use script to connect to all clients and force a sync</a:t>
            </a:r>
          </a:p>
          <a:p>
            <a:endParaRPr lang="en-SE" dirty="0"/>
          </a:p>
        </p:txBody>
      </p:sp>
      <p:pic>
        <p:nvPicPr>
          <p:cNvPr id="4" name="Picture 3" descr="A close-up of a steering wheel&#10;&#10;Description automatically generated with low confidence">
            <a:extLst>
              <a:ext uri="{FF2B5EF4-FFF2-40B4-BE49-F238E27FC236}">
                <a16:creationId xmlns:a16="http://schemas.microsoft.com/office/drawing/2014/main" id="{1027DFCF-5AE3-4D57-95C2-A1C2E06BA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298" y="2872885"/>
            <a:ext cx="2935501" cy="20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7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773629-F639-4AA7-A839-71480670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8850"/>
          </a:xfrm>
        </p:spPr>
        <p:txBody>
          <a:bodyPr>
            <a:normAutofit/>
          </a:bodyPr>
          <a:lstStyle/>
          <a:p>
            <a:r>
              <a:rPr lang="en-US" dirty="0"/>
              <a:t>Policy/Profile Conflicts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73851-D628-4E61-8B1D-557542EBC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4001"/>
            <a:ext cx="6834187" cy="4267200"/>
          </a:xfrm>
        </p:spPr>
        <p:txBody>
          <a:bodyPr>
            <a:normAutofit/>
          </a:bodyPr>
          <a:lstStyle/>
          <a:p>
            <a:r>
              <a:rPr lang="en-US" sz="2000" dirty="0"/>
              <a:t>Compliance policy settings always have precedence over configuration profile settings.</a:t>
            </a:r>
          </a:p>
          <a:p>
            <a:endParaRPr lang="en-US" sz="2000" dirty="0"/>
          </a:p>
          <a:p>
            <a:r>
              <a:rPr lang="en-US" sz="2000" dirty="0"/>
              <a:t>Compliance policy conflicts: The most restrictive compliance policy setting applies.</a:t>
            </a:r>
          </a:p>
          <a:p>
            <a:endParaRPr lang="en-US" sz="2000" dirty="0"/>
          </a:p>
          <a:p>
            <a:r>
              <a:rPr lang="en-US" sz="2000" dirty="0"/>
              <a:t>Configuration Profile Conflicts: Shown in Intune.</a:t>
            </a:r>
          </a:p>
          <a:p>
            <a:pPr lvl="1"/>
            <a:r>
              <a:rPr lang="en-US" sz="1800" dirty="0"/>
              <a:t>Manually resolve these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3CC78-E91E-4D24-96CB-9A940DFB5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92" y="3441455"/>
            <a:ext cx="4213709" cy="28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92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D474E9-6230-4AA9-AE3B-3FB58F6D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4400"/>
          </a:xfrm>
        </p:spPr>
        <p:txBody>
          <a:bodyPr>
            <a:normAutofit/>
          </a:bodyPr>
          <a:lstStyle/>
          <a:p>
            <a:r>
              <a:rPr lang="en-US" dirty="0"/>
              <a:t>Troubleshooting MDM Policies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E4CA6-DD2D-4C98-A65F-28291B2F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38301"/>
            <a:ext cx="9905998" cy="1847849"/>
          </a:xfrm>
        </p:spPr>
        <p:txBody>
          <a:bodyPr/>
          <a:lstStyle/>
          <a:p>
            <a:r>
              <a:rPr lang="en-US" sz="2400" dirty="0"/>
              <a:t>C:\Users\Public\Documents\MDMDiagnostics\MDMDiagReport.html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EDC83-5C83-47A4-88EB-4B5DA0440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416" y="2684735"/>
            <a:ext cx="5994920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9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15DA-34DF-4352-8F12-2F74ED22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64116"/>
          </a:xfrm>
        </p:spPr>
        <p:txBody>
          <a:bodyPr>
            <a:normAutofit/>
          </a:bodyPr>
          <a:lstStyle/>
          <a:p>
            <a:r>
              <a:rPr lang="en-US" dirty="0"/>
              <a:t>Remote Control</a:t>
            </a:r>
            <a:endParaRPr lang="sv-S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D7F547-F5DA-4C41-9102-31D56BEC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3716"/>
            <a:ext cx="5552110" cy="3943519"/>
          </a:xfrm>
        </p:spPr>
        <p:txBody>
          <a:bodyPr>
            <a:normAutofit/>
          </a:bodyPr>
          <a:lstStyle/>
          <a:p>
            <a:r>
              <a:rPr lang="en-US" sz="2400" dirty="0"/>
              <a:t>TeamViewer integrates in the Endpoint Management Portal</a:t>
            </a:r>
          </a:p>
          <a:p>
            <a:r>
              <a:rPr lang="en-US" sz="2400" dirty="0"/>
              <a:t>Quick Assist is built-in </a:t>
            </a:r>
          </a:p>
          <a:p>
            <a:pPr lvl="1"/>
            <a:r>
              <a:rPr lang="en-US" sz="2000" dirty="0"/>
              <a:t>Lacks UAC support</a:t>
            </a:r>
          </a:p>
          <a:p>
            <a:pPr lvl="1"/>
            <a:r>
              <a:rPr lang="en-US" sz="2000" dirty="0"/>
              <a:t>No Logging</a:t>
            </a:r>
          </a:p>
          <a:p>
            <a:pPr lvl="1"/>
            <a:r>
              <a:rPr lang="en-US" sz="2000" dirty="0"/>
              <a:t>Maybe OK for smaller organizations</a:t>
            </a:r>
          </a:p>
          <a:p>
            <a:pPr lvl="1"/>
            <a:r>
              <a:rPr lang="en-US" sz="2000" dirty="0"/>
              <a:t>Can be used during </a:t>
            </a:r>
            <a:r>
              <a:rPr lang="en-US" sz="2000" dirty="0" err="1"/>
              <a:t>AutoPilot</a:t>
            </a:r>
            <a:r>
              <a:rPr lang="en-US" sz="2000" dirty="0"/>
              <a:t> </a:t>
            </a:r>
            <a:endParaRPr lang="en-US" sz="2000" dirty="0">
              <a:solidFill>
                <a:srgbClr val="01010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15E82-2DFC-4AA7-AE02-0BEEA4638A9A}"/>
              </a:ext>
            </a:extLst>
          </p:cNvPr>
          <p:cNvSpPr txBox="1"/>
          <p:nvPr/>
        </p:nvSpPr>
        <p:spPr>
          <a:xfrm>
            <a:off x="844598" y="5916346"/>
            <a:ext cx="10868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https://oliverkieselbach.com/2020/03/03/quick-assist-the-built-in-remote-control-in-windows-10/</a:t>
            </a:r>
            <a:r>
              <a:rPr lang="en-US" dirty="0"/>
              <a:t> </a:t>
            </a:r>
            <a:endParaRPr lang="sv-SE" dirty="0"/>
          </a:p>
        </p:txBody>
      </p:sp>
      <p:pic>
        <p:nvPicPr>
          <p:cNvPr id="7" name="Picture 6" descr="A picture containing person, ground, outdoor, holding&#10;&#10;Description automatically generated">
            <a:extLst>
              <a:ext uri="{FF2B5EF4-FFF2-40B4-BE49-F238E27FC236}">
                <a16:creationId xmlns:a16="http://schemas.microsoft.com/office/drawing/2014/main" id="{D46B0462-C370-49ED-BF16-86FF4B6BD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10" y="2171938"/>
            <a:ext cx="5019279" cy="33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68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B1BC10-79BE-4A34-ADFF-2F6F3EF7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4A14A-7231-4E86-8A92-EC418C741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6B8846-B33B-4D2B-B283-6D713735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3" y="732994"/>
            <a:ext cx="11709489" cy="551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60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5E0546-3F53-4B98-8C1E-7F3DACBE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63" y="381000"/>
            <a:ext cx="9905998" cy="920750"/>
          </a:xfrm>
        </p:spPr>
        <p:txBody>
          <a:bodyPr>
            <a:normAutofit/>
          </a:bodyPr>
          <a:lstStyle/>
          <a:p>
            <a:r>
              <a:rPr lang="en-US" dirty="0"/>
              <a:t>Intune Troubleshooting Pane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5F968-539F-4DCF-83D9-49766CF54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582"/>
            <a:ext cx="5750169" cy="4691381"/>
          </a:xfrm>
        </p:spPr>
        <p:txBody>
          <a:bodyPr>
            <a:normAutofit/>
          </a:bodyPr>
          <a:lstStyle/>
          <a:p>
            <a:r>
              <a:rPr lang="en-US" sz="2000" dirty="0"/>
              <a:t>Intune portal page</a:t>
            </a:r>
          </a:p>
          <a:p>
            <a:pPr lvl="1"/>
            <a:r>
              <a:rPr lang="en-US" sz="1800" dirty="0"/>
              <a:t>https://aka.ms/intunetroubleshooting</a:t>
            </a:r>
          </a:p>
          <a:p>
            <a:endParaRPr lang="en-US" sz="2000" dirty="0"/>
          </a:p>
          <a:p>
            <a:r>
              <a:rPr lang="en-US" sz="2000" dirty="0"/>
              <a:t>Displays information focused around a particular user</a:t>
            </a:r>
          </a:p>
          <a:p>
            <a:pPr lvl="1"/>
            <a:r>
              <a:rPr lang="en-US" sz="1800" dirty="0"/>
              <a:t>See info about assignments, devices, enrollment failures, etc.</a:t>
            </a:r>
          </a:p>
          <a:p>
            <a:endParaRPr lang="en-US" sz="2000" dirty="0"/>
          </a:p>
          <a:p>
            <a:r>
              <a:rPr lang="en-US" sz="2000" dirty="0"/>
              <a:t>For more info:</a:t>
            </a:r>
            <a:br>
              <a:rPr lang="en-US" sz="2000" dirty="0"/>
            </a:br>
            <a:r>
              <a:rPr lang="en-US" sz="2000" dirty="0"/>
              <a:t>https://docs.microsoft.com/en-us/intune/help-desk-operators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7ED30-43A9-4E06-BBE4-1CECC37B8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24" t="14384"/>
          <a:stretch/>
        </p:blipFill>
        <p:spPr>
          <a:xfrm>
            <a:off x="6308347" y="1773872"/>
            <a:ext cx="6175548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6671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EF63BB-6859-4353-B9E8-4B887BF0D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Device Profiles - Where is my logs?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3A8168-1D67-4929-8C99-F0F0F8343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23089"/>
            <a:ext cx="9905998" cy="1140373"/>
          </a:xfrm>
        </p:spPr>
        <p:txBody>
          <a:bodyPr/>
          <a:lstStyle/>
          <a:p>
            <a:r>
              <a:rPr lang="en-US" sz="2400" dirty="0"/>
              <a:t>Event viewer is your new best friend</a:t>
            </a:r>
          </a:p>
          <a:p>
            <a:pPr lvl="1"/>
            <a:r>
              <a:rPr lang="en-US" sz="2000" dirty="0"/>
              <a:t>Microsoft-Windows-DeviceManagement-Enterprise-Diagnostics-Provider</a:t>
            </a:r>
          </a:p>
          <a:p>
            <a:endParaRPr lang="en-SE" dirty="0"/>
          </a:p>
        </p:txBody>
      </p:sp>
      <p:pic>
        <p:nvPicPr>
          <p:cNvPr id="4" name="Picture 2" descr="C:\Users\RONNIP~1\AppData\Local\Temp\SNAGHTML39ce73bf.PNG">
            <a:extLst>
              <a:ext uri="{FF2B5EF4-FFF2-40B4-BE49-F238E27FC236}">
                <a16:creationId xmlns:a16="http://schemas.microsoft.com/office/drawing/2014/main" id="{C5338F68-FB15-4B8F-ACA2-90AA30F17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7" y="3050628"/>
            <a:ext cx="11489627" cy="359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02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24602F-7A49-46B1-89D8-A0084A42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Enable debug mode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0016B9-3F5E-4ED1-A4ED-0DA36013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2" descr="C:\Users\RONNIP~1\AppData\Local\Temp\SNAGHTML39d024f9.PNG">
            <a:extLst>
              <a:ext uri="{FF2B5EF4-FFF2-40B4-BE49-F238E27FC236}">
                <a16:creationId xmlns:a16="http://schemas.microsoft.com/office/drawing/2014/main" id="{94DBD656-274F-4883-8299-D4893179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1" y="2235797"/>
            <a:ext cx="11464127" cy="380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582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DE147-FFB5-4E7D-A8D2-C8C06CD6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Intune Management Extension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D799E-9324-43B3-A7EB-F88C62529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6574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43D440-7F78-4BD3-B415-83D8E53D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Intune Management Extension Pre-requisites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654F95-7C49-4239-9B6B-70A6E8B52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88900"/>
            <a:ext cx="9905998" cy="1676402"/>
          </a:xfrm>
        </p:spPr>
        <p:txBody>
          <a:bodyPr/>
          <a:lstStyle/>
          <a:p>
            <a:r>
              <a:rPr lang="en-US" sz="2400" dirty="0"/>
              <a:t>Installed when first needed by Win32App or PowerShell script. </a:t>
            </a:r>
          </a:p>
          <a:p>
            <a:r>
              <a:rPr lang="en-US" sz="2400" dirty="0"/>
              <a:t>Installed only on “Corporate” and “personal” devices (personal device context only, added in late 2020-but not supported?!…)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A6BA8-6ECA-4297-BED4-A5DBD9A6E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59" y="3635588"/>
            <a:ext cx="8907118" cy="2257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2318E-F895-4937-96FB-375EA49F9EF7}"/>
              </a:ext>
            </a:extLst>
          </p:cNvPr>
          <p:cNvSpPr txBox="1"/>
          <p:nvPr/>
        </p:nvSpPr>
        <p:spPr>
          <a:xfrm>
            <a:off x="671247" y="6063734"/>
            <a:ext cx="1112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https://docs.microsoft.com/en-us/intune/apps/intune-management-extension#prerequisites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07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78496-0029-47B9-84B0-6B2D7628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a Corporate Device?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089F05-AC26-403A-B27C-6F4C5303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992" y="1949668"/>
            <a:ext cx="9905998" cy="3124201"/>
          </a:xfrm>
        </p:spPr>
        <p:txBody>
          <a:bodyPr/>
          <a:lstStyle/>
          <a:p>
            <a:r>
              <a:rPr lang="en-US" sz="2400" dirty="0"/>
              <a:t>The enrolling user is using a device enrollment manager account.</a:t>
            </a:r>
          </a:p>
          <a:p>
            <a:r>
              <a:rPr lang="en-US" sz="2400" dirty="0"/>
              <a:t>The device enrolls through Windows Autopilot.</a:t>
            </a:r>
          </a:p>
          <a:p>
            <a:r>
              <a:rPr lang="en-US" sz="2400" dirty="0"/>
              <a:t>The device enrolls through a bulk provisioning package.</a:t>
            </a:r>
          </a:p>
          <a:p>
            <a:r>
              <a:rPr lang="en-US" sz="2400" dirty="0"/>
              <a:t>The device enrolls through GPO</a:t>
            </a:r>
          </a:p>
          <a:p>
            <a:pPr lvl="1"/>
            <a:r>
              <a:rPr lang="en-US" sz="2000" dirty="0"/>
              <a:t>or automatic enrollment from SCCM for co-management.</a:t>
            </a:r>
          </a:p>
          <a:p>
            <a:endParaRPr lang="en-SE" dirty="0"/>
          </a:p>
        </p:txBody>
      </p:sp>
      <p:pic>
        <p:nvPicPr>
          <p:cNvPr id="4" name="Picture 3" descr="A person holding a banana&#10;&#10;Description automatically generated">
            <a:extLst>
              <a:ext uri="{FF2B5EF4-FFF2-40B4-BE49-F238E27FC236}">
                <a16:creationId xmlns:a16="http://schemas.microsoft.com/office/drawing/2014/main" id="{3258CCB6-F20C-45A6-841F-2B9E0F433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627" y="4538216"/>
            <a:ext cx="3278666" cy="218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17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26ACDD-D83E-41BA-8D68-5E06317E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70576" cy="793115"/>
          </a:xfrm>
        </p:spPr>
        <p:txBody>
          <a:bodyPr>
            <a:normAutofit/>
          </a:bodyPr>
          <a:lstStyle/>
          <a:p>
            <a:r>
              <a:rPr lang="fr-FR"/>
              <a:t>Intune Management Extension Event log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97BEB3-0C3D-43A9-B1AC-A588C7D1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4454"/>
            <a:ext cx="10670628" cy="1471449"/>
          </a:xfrm>
        </p:spPr>
        <p:txBody>
          <a:bodyPr/>
          <a:lstStyle/>
          <a:p>
            <a:r>
              <a:rPr lang="en-US" dirty="0"/>
              <a:t>Applications and services logs\Microsoft\Windows\</a:t>
            </a:r>
            <a:r>
              <a:rPr lang="en-US" dirty="0" err="1"/>
              <a:t>DeviceManage</a:t>
            </a:r>
            <a:r>
              <a:rPr lang="en-US" dirty="0"/>
              <a:t>…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B4843-B9FB-4503-8536-B10FEBBB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2" y="1994338"/>
            <a:ext cx="8809474" cy="46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9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1D2B27-9FA6-4724-AD4A-BAFFCC21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Intune Management Extension File System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08713-A938-4BAD-BC1D-2A8C0B2E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C8475B-5A11-4A52-90C7-0BE74700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6" y="2106209"/>
            <a:ext cx="7600951" cy="1998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12FFD-55E1-45DA-844E-7EC0D466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839328"/>
            <a:ext cx="5695319" cy="38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2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B2E189-D202-4C2E-A2E5-4931FD7B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Intune Management Extension Log files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572B1B-F194-4152-9F50-8C869E1D2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Log files: "C:\ProgramData\Microsoft\IntuneManagementExtension\logs"</a:t>
            </a:r>
          </a:p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77A7C-2009-42E2-8606-250F1E97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81" y="2572324"/>
            <a:ext cx="10130061" cy="32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7FEC-C296-4EDA-BBAF-9AFC15C1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WindowsAutoPilot QuickAssist">
            <a:hlinkClick r:id="" action="ppaction://media"/>
            <a:extLst>
              <a:ext uri="{FF2B5EF4-FFF2-40B4-BE49-F238E27FC236}">
                <a16:creationId xmlns:a16="http://schemas.microsoft.com/office/drawing/2014/main" id="{C2126D3F-3042-4AC4-B430-7441A6DE67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65013" cy="6858000"/>
          </a:xfrm>
        </p:spPr>
      </p:pic>
    </p:spTree>
    <p:extLst>
      <p:ext uri="{BB962C8B-B14F-4D97-AF65-F5344CB8AC3E}">
        <p14:creationId xmlns:p14="http://schemas.microsoft.com/office/powerpoint/2010/main" val="13572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A3CE4C-651C-4763-876B-FF2AE4B4C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29406"/>
          </a:xfrm>
        </p:spPr>
        <p:txBody>
          <a:bodyPr>
            <a:normAutofit/>
          </a:bodyPr>
          <a:lstStyle/>
          <a:p>
            <a:r>
              <a:rPr lang="en-US" dirty="0"/>
              <a:t>Intune Management Extension The Registry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38B9B-A189-4850-8B07-7E237590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234" y="1805152"/>
            <a:ext cx="9905998" cy="1907627"/>
          </a:xfrm>
        </p:spPr>
        <p:txBody>
          <a:bodyPr/>
          <a:lstStyle/>
          <a:p>
            <a:r>
              <a:rPr lang="da-DK" sz="2000" dirty="0">
                <a:highlight>
                  <a:srgbClr val="FFFF00"/>
                </a:highlight>
              </a:rPr>
              <a:t>Yellow</a:t>
            </a:r>
            <a:r>
              <a:rPr lang="da-DK" sz="2000" dirty="0"/>
              <a:t>: </a:t>
            </a:r>
            <a:r>
              <a:rPr lang="en-US" sz="2000" dirty="0"/>
              <a:t>IME Root Registry Key</a:t>
            </a:r>
          </a:p>
          <a:p>
            <a:r>
              <a:rPr lang="da-DK" sz="2000" dirty="0">
                <a:highlight>
                  <a:srgbClr val="68D729"/>
                </a:highlight>
              </a:rPr>
              <a:t>Green</a:t>
            </a:r>
            <a:r>
              <a:rPr lang="da-DK" sz="2000" dirty="0"/>
              <a:t>: </a:t>
            </a:r>
            <a:r>
              <a:rPr lang="en-US" sz="2000" dirty="0"/>
              <a:t>Azure AD Object ID of the User</a:t>
            </a:r>
          </a:p>
          <a:p>
            <a:r>
              <a:rPr lang="en-US" sz="2000" dirty="0">
                <a:highlight>
                  <a:srgbClr val="FF0000"/>
                </a:highlight>
              </a:rPr>
              <a:t>Red</a:t>
            </a:r>
            <a:r>
              <a:rPr lang="en-US" sz="2000" dirty="0"/>
              <a:t>: Application / Policy GUID</a:t>
            </a:r>
          </a:p>
          <a:p>
            <a:endParaRPr lang="en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C85CD-2EEB-49AB-B609-2C489CA3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63" y="3290370"/>
            <a:ext cx="8558741" cy="33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16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CA4BC4-9290-4E39-A727-20668A2B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702" y="388883"/>
            <a:ext cx="9905998" cy="868100"/>
          </a:xfrm>
        </p:spPr>
        <p:txBody>
          <a:bodyPr>
            <a:normAutofit/>
          </a:bodyPr>
          <a:lstStyle/>
          <a:p>
            <a:r>
              <a:rPr lang="en-US" dirty="0"/>
              <a:t>Intune Management Extension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29DF19-6A97-4879-A1E1-18693142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7701"/>
            <a:ext cx="5905773" cy="4313500"/>
          </a:xfrm>
        </p:spPr>
        <p:txBody>
          <a:bodyPr>
            <a:normAutofit/>
          </a:bodyPr>
          <a:lstStyle/>
          <a:p>
            <a:r>
              <a:rPr lang="en-US" sz="2400" dirty="0"/>
              <a:t>Troubleshooting</a:t>
            </a:r>
          </a:p>
          <a:p>
            <a:pPr lvl="1"/>
            <a:r>
              <a:rPr lang="en-US" sz="2000" dirty="0"/>
              <a:t>Check that the service is installed and running</a:t>
            </a:r>
          </a:p>
          <a:p>
            <a:pPr lvl="1"/>
            <a:r>
              <a:rPr lang="en-US" sz="2000" dirty="0"/>
              <a:t>Verify deployment in MDMDiagReport.html</a:t>
            </a:r>
          </a:p>
          <a:p>
            <a:pPr lvl="1"/>
            <a:r>
              <a:rPr lang="en-US" sz="2000" dirty="0"/>
              <a:t>Are you meeting the Prerequisites?</a:t>
            </a:r>
            <a:br>
              <a:rPr lang="en-US" sz="2000" dirty="0"/>
            </a:br>
            <a:endParaRPr lang="en-SE" sz="2000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064969-BB84-4497-8735-B7D80ED3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080" y="1711871"/>
            <a:ext cx="3748415" cy="4323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27F39-63AC-4699-A796-5DAB338C3FCE}"/>
              </a:ext>
            </a:extLst>
          </p:cNvPr>
          <p:cNvSpPr txBox="1"/>
          <p:nvPr/>
        </p:nvSpPr>
        <p:spPr>
          <a:xfrm>
            <a:off x="297519" y="5597848"/>
            <a:ext cx="10409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/>
              <a:t>https://docs.microsoft.com/en-us/intune/apps/</a:t>
            </a:r>
            <a:br>
              <a:rPr lang="en-US"/>
            </a:br>
            <a:r>
              <a:rPr lang="en-US" err="1"/>
              <a:t>intune-management-extension#prerequisites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60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1A24-8A33-4BF8-8EC8-47F8137FF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6BC6F-A557-4C11-8E26-4270204D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8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F658-722D-42E2-80B1-D90E81A3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71" y="402245"/>
            <a:ext cx="9905998" cy="987846"/>
          </a:xfrm>
        </p:spPr>
        <p:txBody>
          <a:bodyPr>
            <a:normAutofit/>
          </a:bodyPr>
          <a:lstStyle/>
          <a:p>
            <a:r>
              <a:rPr lang="en-US" dirty="0"/>
              <a:t>Remote Help (Announced at Ignite)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AF75-FC41-4AEE-884D-8727EBE6B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54150"/>
            <a:ext cx="5792787" cy="500160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Support UAC</a:t>
            </a:r>
          </a:p>
          <a:p>
            <a:r>
              <a:rPr lang="en-US" sz="2400" dirty="0"/>
              <a:t>RBAC</a:t>
            </a:r>
          </a:p>
          <a:p>
            <a:r>
              <a:rPr lang="en-US" sz="2400" dirty="0"/>
              <a:t>Logging/Tracking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Note:</a:t>
            </a:r>
            <a:r>
              <a:rPr lang="en-US" sz="2400" dirty="0"/>
              <a:t> Comes with an additional cost</a:t>
            </a:r>
          </a:p>
        </p:txBody>
      </p:sp>
      <p:pic>
        <p:nvPicPr>
          <p:cNvPr id="1026" name="Picture 2" descr="thumbnail image 6 captioned Start a remote assistance session from the device menu in the Microsoft Endpoint Manager console">
            <a:extLst>
              <a:ext uri="{FF2B5EF4-FFF2-40B4-BE49-F238E27FC236}">
                <a16:creationId xmlns:a16="http://schemas.microsoft.com/office/drawing/2014/main" id="{91CFF081-E4C9-4421-BEBA-145C3FB8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3046142"/>
            <a:ext cx="6037438" cy="2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of the user experience verifying the identity of the help desk associate">
            <a:extLst>
              <a:ext uri="{FF2B5EF4-FFF2-40B4-BE49-F238E27FC236}">
                <a16:creationId xmlns:a16="http://schemas.microsoft.com/office/drawing/2014/main" id="{89FBCEFA-8A04-4534-B615-184D2A82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8" y="1574241"/>
            <a:ext cx="4694441" cy="359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17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8386FC-C295-4C4B-B611-674707D8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73200"/>
          </a:xfrm>
        </p:spPr>
        <p:txBody>
          <a:bodyPr>
            <a:normAutofit/>
          </a:bodyPr>
          <a:lstStyle/>
          <a:p>
            <a:r>
              <a:rPr lang="en-US" dirty="0" err="1"/>
              <a:t>CMtrace</a:t>
            </a:r>
            <a:endParaRPr lang="sv-S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2FC99-0A24-4F8F-9EC4-8321F12FD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1927"/>
            <a:ext cx="9905998" cy="3879273"/>
          </a:xfrm>
        </p:spPr>
        <p:txBody>
          <a:bodyPr>
            <a:normAutofit/>
          </a:bodyPr>
          <a:lstStyle/>
          <a:p>
            <a:r>
              <a:rPr lang="en-US" sz="2400" dirty="0"/>
              <a:t>Great log reader</a:t>
            </a:r>
          </a:p>
          <a:p>
            <a:r>
              <a:rPr lang="en-US" sz="2400" dirty="0"/>
              <a:t>Not free, but included in the Intune/MEM license</a:t>
            </a:r>
          </a:p>
          <a:p>
            <a:r>
              <a:rPr lang="en-US" sz="2400" dirty="0"/>
              <a:t>Deploy it to all clients</a:t>
            </a:r>
          </a:p>
          <a:p>
            <a:endParaRPr lang="en-US" sz="2400" dirty="0">
              <a:hlinkClick r:id="" action="ppaction://noaction"/>
            </a:endParaRPr>
          </a:p>
          <a:p>
            <a:r>
              <a:rPr lang="en-US" sz="2400" dirty="0">
                <a:hlinkClick r:id="" action="ppaction://noaction"/>
              </a:rPr>
              <a:t>https://ccmexec.com/2018/12/copy-and-associate-cmtrace-using-intune-win32app-and-powershell/</a:t>
            </a:r>
            <a:r>
              <a:rPr lang="en-US" sz="2400" dirty="0"/>
              <a:t> </a:t>
            </a:r>
            <a:endParaRPr lang="en-SE" sz="2400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6844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3D736-1549-48CB-A1A3-D88BF7BB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More Tools – advanced troubleshooting</a:t>
            </a:r>
            <a:endParaRPr lang="sv-SE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10CEF9-AE5E-488B-A100-EBD3169E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Wireshark</a:t>
            </a:r>
          </a:p>
          <a:p>
            <a:r>
              <a:rPr lang="en-US" sz="2400"/>
              <a:t>Fiddler</a:t>
            </a:r>
          </a:p>
          <a:p>
            <a:r>
              <a:rPr lang="en-US" sz="2400" err="1"/>
              <a:t>Netmon</a:t>
            </a:r>
            <a:endParaRPr lang="en-US" sz="2400"/>
          </a:p>
          <a:p>
            <a:r>
              <a:rPr lang="en-US" sz="2400" b="1" err="1"/>
              <a:t>SyncMLViewer</a:t>
            </a:r>
            <a:br>
              <a:rPr lang="en-US" sz="2400"/>
            </a:br>
            <a:endParaRPr lang="en-US" sz="2400"/>
          </a:p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B1D28-5D12-40B9-9F46-9DEA3ACF8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208" y="1622441"/>
            <a:ext cx="7278007" cy="4674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7E5D1-D746-41F8-811C-AD506CA82AF3}"/>
              </a:ext>
            </a:extLst>
          </p:cNvPr>
          <p:cNvSpPr txBox="1"/>
          <p:nvPr/>
        </p:nvSpPr>
        <p:spPr>
          <a:xfrm>
            <a:off x="93785" y="5750610"/>
            <a:ext cx="1057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err="1">
                <a:hlinkClick r:id="rId3"/>
              </a:rPr>
              <a:t>SyncMLViewer</a:t>
            </a:r>
            <a:r>
              <a:rPr lang="sv-SE">
                <a:hlinkClick r:id="rId3"/>
              </a:rPr>
              <a:t>/</a:t>
            </a:r>
            <a:r>
              <a:rPr lang="sv-SE" err="1">
                <a:hlinkClick r:id="rId3"/>
              </a:rPr>
              <a:t>SyncMLViewer</a:t>
            </a:r>
            <a:r>
              <a:rPr lang="sv-SE">
                <a:hlinkClick r:id="rId3"/>
              </a:rPr>
              <a:t>/</a:t>
            </a:r>
            <a:r>
              <a:rPr lang="sv-SE" err="1">
                <a:hlinkClick r:id="rId3"/>
              </a:rPr>
              <a:t>dist</a:t>
            </a:r>
            <a:r>
              <a:rPr lang="sv-SE">
                <a:hlinkClick r:id="rId3"/>
              </a:rPr>
              <a:t> at master · </a:t>
            </a:r>
            <a:r>
              <a:rPr lang="sv-SE" err="1">
                <a:hlinkClick r:id="rId3"/>
              </a:rPr>
              <a:t>okieselbach</a:t>
            </a:r>
            <a:r>
              <a:rPr lang="sv-SE">
                <a:hlinkClick r:id="rId3"/>
              </a:rPr>
              <a:t>/</a:t>
            </a:r>
            <a:r>
              <a:rPr lang="sv-SE" err="1">
                <a:hlinkClick r:id="rId3"/>
              </a:rPr>
              <a:t>SyncMLViewer</a:t>
            </a:r>
            <a:r>
              <a:rPr lang="sv-SE">
                <a:hlinkClick r:id="rId3"/>
              </a:rPr>
              <a:t> · </a:t>
            </a:r>
            <a:r>
              <a:rPr lang="sv-SE" err="1">
                <a:hlinkClick r:id="rId3"/>
              </a:rPr>
              <a:t>GitHub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180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3CE7-5B8A-4F68-96CB-3AC9020F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31E0-13E8-475A-B239-E7C06979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807B4-1926-40A0-A7AE-473B474E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8335"/>
            <a:ext cx="12192000" cy="31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42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0397982-4cb7-4ac0-a060-fd09c4b6c443}" enabled="0" method="" siteId="{b0397982-4cb7-4ac0-a060-fd09c4b6c44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795</TotalTime>
  <Words>1905</Words>
  <Application>Microsoft Office PowerPoint</Application>
  <PresentationFormat>Widescreen</PresentationFormat>
  <Paragraphs>329</Paragraphs>
  <Slides>52</Slides>
  <Notes>26</Notes>
  <HiddenSlides>9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Century Gothic</vt:lpstr>
      <vt:lpstr>Segoe UI</vt:lpstr>
      <vt:lpstr>Symbol</vt:lpstr>
      <vt:lpstr>Mesh</vt:lpstr>
      <vt:lpstr>Bitmap Image</vt:lpstr>
      <vt:lpstr>Troubleshooting a MEM managed Windows 10/11 </vt:lpstr>
      <vt:lpstr>Speaker</vt:lpstr>
      <vt:lpstr>Takeaways</vt:lpstr>
      <vt:lpstr>Remote Control</vt:lpstr>
      <vt:lpstr>PowerPoint Presentation</vt:lpstr>
      <vt:lpstr>Remote Help (Announced at Ignite)</vt:lpstr>
      <vt:lpstr>CMtrace</vt:lpstr>
      <vt:lpstr>More Tools – advanced troubleshooting</vt:lpstr>
      <vt:lpstr>PowerPoint Presentation</vt:lpstr>
      <vt:lpstr>PowerPoint Presentation</vt:lpstr>
      <vt:lpstr>Log Files</vt:lpstr>
      <vt:lpstr>Collect diagnostics from a Windows Device</vt:lpstr>
      <vt:lpstr>Collecting Diagnostic Logs</vt:lpstr>
      <vt:lpstr>Configuration Policy Process</vt:lpstr>
      <vt:lpstr>Microsoft 365 Apps Policy</vt:lpstr>
      <vt:lpstr>Administrative Templates</vt:lpstr>
      <vt:lpstr>Using Settings Catalog (Preview)</vt:lpstr>
      <vt:lpstr>#1 Check the Intune registry keys</vt:lpstr>
      <vt:lpstr>#TIP: Find the Provider ID</vt:lpstr>
      <vt:lpstr>#2 Check the Office registry keys</vt:lpstr>
      <vt:lpstr>#3 Force Office automatic updates to run</vt:lpstr>
      <vt:lpstr>Troubleshooting Subscription based activation</vt:lpstr>
      <vt:lpstr>Subscription based activation</vt:lpstr>
      <vt:lpstr>Stay signed in to all your apps = Evil </vt:lpstr>
      <vt:lpstr>Blocking Workplace join</vt:lpstr>
      <vt:lpstr>Troubleshoot enrollment</vt:lpstr>
      <vt:lpstr>Troubleshooting Windows enrollemnt in Intune</vt:lpstr>
      <vt:lpstr>DeviceCapReached = Device Limits</vt:lpstr>
      <vt:lpstr>Enrollment Failures</vt:lpstr>
      <vt:lpstr>Co-Management Enrollment Status</vt:lpstr>
      <vt:lpstr>Co-Managed device enrollment </vt:lpstr>
      <vt:lpstr>Troubleshooting Policies</vt:lpstr>
      <vt:lpstr>Device Settings in Microsoft Intune</vt:lpstr>
      <vt:lpstr>Profile Tattooing</vt:lpstr>
      <vt:lpstr>Policy and Profile refresh cycles</vt:lpstr>
      <vt:lpstr>PowerPoint Presentation</vt:lpstr>
      <vt:lpstr>Intune notifications / Sync immediately</vt:lpstr>
      <vt:lpstr>Policy/Profile Conflicts</vt:lpstr>
      <vt:lpstr>Troubleshooting MDM Policies</vt:lpstr>
      <vt:lpstr>PowerPoint Presentation</vt:lpstr>
      <vt:lpstr>Intune Troubleshooting Pane</vt:lpstr>
      <vt:lpstr>Device Profiles - Where is my logs?</vt:lpstr>
      <vt:lpstr>Enable debug mode</vt:lpstr>
      <vt:lpstr>Intune Management Extension</vt:lpstr>
      <vt:lpstr>Intune Management Extension Pre-requisites</vt:lpstr>
      <vt:lpstr>What is a Corporate Device?</vt:lpstr>
      <vt:lpstr>Intune Management Extension Event log</vt:lpstr>
      <vt:lpstr>Intune Management Extension File System</vt:lpstr>
      <vt:lpstr>Intune Management Extension Log files</vt:lpstr>
      <vt:lpstr>Intune Management Extension The Registry</vt:lpstr>
      <vt:lpstr>Intune Management Extension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Jörgen Nilsson</dc:creator>
  <cp:lastModifiedBy>Ronni Pedersen</cp:lastModifiedBy>
  <cp:revision>2</cp:revision>
  <dcterms:created xsi:type="dcterms:W3CDTF">2021-11-17T19:05:53Z</dcterms:created>
  <dcterms:modified xsi:type="dcterms:W3CDTF">2022-01-14T07:42:18Z</dcterms:modified>
</cp:coreProperties>
</file>